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0" r:id="rId4"/>
    <p:sldId id="257" r:id="rId5"/>
    <p:sldId id="258" r:id="rId6"/>
    <p:sldId id="259" r:id="rId7"/>
    <p:sldId id="264" r:id="rId8"/>
    <p:sldId id="265" r:id="rId9"/>
    <p:sldId id="266" r:id="rId10"/>
    <p:sldId id="268" r:id="rId11"/>
    <p:sldId id="278" r:id="rId12"/>
    <p:sldId id="274" r:id="rId13"/>
    <p:sldId id="285" r:id="rId14"/>
    <p:sldId id="282" r:id="rId15"/>
    <p:sldId id="284" r:id="rId16"/>
    <p:sldId id="283" r:id="rId17"/>
    <p:sldId id="281" r:id="rId18"/>
    <p:sldId id="280" r:id="rId19"/>
    <p:sldId id="277" r:id="rId20"/>
    <p:sldId id="279" r:id="rId21"/>
    <p:sldId id="276" r:id="rId22"/>
    <p:sldId id="286" r:id="rId23"/>
    <p:sldId id="288" r:id="rId24"/>
    <p:sldId id="287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53F3"/>
    <a:srgbClr val="595959"/>
    <a:srgbClr val="6C7C8B"/>
    <a:srgbClr val="56815A"/>
    <a:srgbClr val="0070C0"/>
    <a:srgbClr val="FFC000"/>
    <a:srgbClr val="B0201F"/>
    <a:srgbClr val="4472C4"/>
    <a:srgbClr val="CFCFD0"/>
    <a:srgbClr val="B7B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AF4AA9-BB75-4C4A-97CE-51862C419DAA}" v="92" dt="2020-10-07T21:11:23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9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규현" userId="10983b64-7811-4154-a34f-fbc7c50f8c3a" providerId="ADAL" clId="{11DB0CC3-3D7B-4545-8C2D-866AD2A1989C}"/>
    <pc:docChg chg="undo redo custSel mod addSld delSld modSld">
      <pc:chgData name="이규현" userId="10983b64-7811-4154-a34f-fbc7c50f8c3a" providerId="ADAL" clId="{11DB0CC3-3D7B-4545-8C2D-866AD2A1989C}" dt="2020-10-07T06:00:45.269" v="398" actId="1076"/>
      <pc:docMkLst>
        <pc:docMk/>
      </pc:docMkLst>
      <pc:sldChg chg="addSp delSp modSp new mod setBg">
        <pc:chgData name="이규현" userId="10983b64-7811-4154-a34f-fbc7c50f8c3a" providerId="ADAL" clId="{11DB0CC3-3D7B-4545-8C2D-866AD2A1989C}" dt="2020-10-07T05:56:22.160" v="304" actId="21"/>
        <pc:sldMkLst>
          <pc:docMk/>
          <pc:sldMk cId="3641635877" sldId="257"/>
        </pc:sldMkLst>
        <pc:spChg chg="del">
          <ac:chgData name="이규현" userId="10983b64-7811-4154-a34f-fbc7c50f8c3a" providerId="ADAL" clId="{11DB0CC3-3D7B-4545-8C2D-866AD2A1989C}" dt="2020-10-07T05:26:50.985" v="1" actId="478"/>
          <ac:spMkLst>
            <pc:docMk/>
            <pc:sldMk cId="3641635877" sldId="257"/>
            <ac:spMk id="2" creationId="{4B21AF1B-1095-4971-9DE5-38E6F7A181A8}"/>
          </ac:spMkLst>
        </pc:spChg>
        <pc:spChg chg="del">
          <ac:chgData name="이규현" userId="10983b64-7811-4154-a34f-fbc7c50f8c3a" providerId="ADAL" clId="{11DB0CC3-3D7B-4545-8C2D-866AD2A1989C}" dt="2020-10-07T05:26:50.985" v="1" actId="478"/>
          <ac:spMkLst>
            <pc:docMk/>
            <pc:sldMk cId="3641635877" sldId="257"/>
            <ac:spMk id="3" creationId="{A584A22D-A927-4D23-B525-3F2961E5784B}"/>
          </ac:spMkLst>
        </pc:spChg>
        <pc:spChg chg="add del">
          <ac:chgData name="이규현" userId="10983b64-7811-4154-a34f-fbc7c50f8c3a" providerId="ADAL" clId="{11DB0CC3-3D7B-4545-8C2D-866AD2A1989C}" dt="2020-10-07T05:32:36.726" v="21" actId="26606"/>
          <ac:spMkLst>
            <pc:docMk/>
            <pc:sldMk cId="3641635877" sldId="257"/>
            <ac:spMk id="12" creationId="{25B97239-2685-48C8-8104-1D4E4E383D82}"/>
          </ac:spMkLst>
        </pc:spChg>
        <pc:picChg chg="add mod ord">
          <ac:chgData name="이규현" userId="10983b64-7811-4154-a34f-fbc7c50f8c3a" providerId="ADAL" clId="{11DB0CC3-3D7B-4545-8C2D-866AD2A1989C}" dt="2020-10-07T05:32:40.208" v="22" actId="26606"/>
          <ac:picMkLst>
            <pc:docMk/>
            <pc:sldMk cId="3641635877" sldId="257"/>
            <ac:picMk id="4" creationId="{5518E8D6-AA0B-4D2F-8952-07AA81EB8845}"/>
          </ac:picMkLst>
        </pc:picChg>
        <pc:picChg chg="add mod ord">
          <ac:chgData name="이규현" userId="10983b64-7811-4154-a34f-fbc7c50f8c3a" providerId="ADAL" clId="{11DB0CC3-3D7B-4545-8C2D-866AD2A1989C}" dt="2020-10-07T05:32:40.208" v="22" actId="26606"/>
          <ac:picMkLst>
            <pc:docMk/>
            <pc:sldMk cId="3641635877" sldId="257"/>
            <ac:picMk id="5" creationId="{C315A98B-6F81-49B1-A0D9-3229913B953A}"/>
          </ac:picMkLst>
        </pc:picChg>
        <pc:picChg chg="add del mod ord">
          <ac:chgData name="이규현" userId="10983b64-7811-4154-a34f-fbc7c50f8c3a" providerId="ADAL" clId="{11DB0CC3-3D7B-4545-8C2D-866AD2A1989C}" dt="2020-10-07T05:56:22.160" v="304" actId="21"/>
          <ac:picMkLst>
            <pc:docMk/>
            <pc:sldMk cId="3641635877" sldId="257"/>
            <ac:picMk id="6" creationId="{AC86E495-BFEA-4829-937B-A2DFB75EE271}"/>
          </ac:picMkLst>
        </pc:picChg>
        <pc:picChg chg="add mod">
          <ac:chgData name="이규현" userId="10983b64-7811-4154-a34f-fbc7c50f8c3a" providerId="ADAL" clId="{11DB0CC3-3D7B-4545-8C2D-866AD2A1989C}" dt="2020-10-07T05:32:40.208" v="22" actId="26606"/>
          <ac:picMkLst>
            <pc:docMk/>
            <pc:sldMk cId="3641635877" sldId="257"/>
            <ac:picMk id="7" creationId="{2BDF498D-9CDA-4E71-91F6-B87F59F81679}"/>
          </ac:picMkLst>
        </pc:picChg>
        <pc:picChg chg="add del mod">
          <ac:chgData name="이규현" userId="10983b64-7811-4154-a34f-fbc7c50f8c3a" providerId="ADAL" clId="{11DB0CC3-3D7B-4545-8C2D-866AD2A1989C}" dt="2020-10-07T05:33:07.220" v="28" actId="478"/>
          <ac:picMkLst>
            <pc:docMk/>
            <pc:sldMk cId="3641635877" sldId="257"/>
            <ac:picMk id="8" creationId="{6AC3FE39-1D6D-4C43-AF4C-7D775C7DEC02}"/>
          </ac:picMkLst>
        </pc:picChg>
        <pc:picChg chg="add del mod">
          <ac:chgData name="이규현" userId="10983b64-7811-4154-a34f-fbc7c50f8c3a" providerId="ADAL" clId="{11DB0CC3-3D7B-4545-8C2D-866AD2A1989C}" dt="2020-10-07T05:33:09.612" v="29" actId="21"/>
          <ac:picMkLst>
            <pc:docMk/>
            <pc:sldMk cId="3641635877" sldId="257"/>
            <ac:picMk id="9" creationId="{829AA471-5DA4-46E1-B1AC-DC545395EE3F}"/>
          </ac:picMkLst>
        </pc:picChg>
      </pc:sldChg>
      <pc:sldChg chg="addSp delSp modSp add mod">
        <pc:chgData name="이규현" userId="10983b64-7811-4154-a34f-fbc7c50f8c3a" providerId="ADAL" clId="{11DB0CC3-3D7B-4545-8C2D-866AD2A1989C}" dt="2020-10-07T05:33:11.403" v="31" actId="21"/>
        <pc:sldMkLst>
          <pc:docMk/>
          <pc:sldMk cId="3324248571" sldId="258"/>
        </pc:sldMkLst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3" creationId="{7D48E027-B20E-4621-97E1-C79AE0C4588C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5" creationId="{F713827B-66DD-482E-BD5C-EB40D4BFC575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6" creationId="{041A68CA-B0F6-4467-8CA8-6C4E4E8D68C5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7" creationId="{C9F1842F-30DD-473E-8735-4E8D1E47F815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8" creationId="{78ED99B4-15FC-4CEF-8A79-BBBDB09665DC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9" creationId="{583F3AC5-6659-48D4-8A55-32809B1C65B9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10" creationId="{487EC6D0-ECE2-4B16-A02E-4E16CD29CDF6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11" creationId="{61AD8766-1C67-4986-BB50-E1C3DB2D5A8B}"/>
          </ac:spMkLst>
        </pc:spChg>
        <pc:spChg chg="add mod">
          <ac:chgData name="이규현" userId="10983b64-7811-4154-a34f-fbc7c50f8c3a" providerId="ADAL" clId="{11DB0CC3-3D7B-4545-8C2D-866AD2A1989C}" dt="2020-10-07T05:27:15.341" v="5"/>
          <ac:spMkLst>
            <pc:docMk/>
            <pc:sldMk cId="3324248571" sldId="258"/>
            <ac:spMk id="12" creationId="{14E0AF3F-14A9-4DB1-9202-AA447C7B3216}"/>
          </ac:spMkLst>
        </pc:spChg>
        <pc:picChg chg="add del mod">
          <ac:chgData name="이규현" userId="10983b64-7811-4154-a34f-fbc7c50f8c3a" providerId="ADAL" clId="{11DB0CC3-3D7B-4545-8C2D-866AD2A1989C}" dt="2020-10-07T05:32:28.043" v="16" actId="21"/>
          <ac:picMkLst>
            <pc:docMk/>
            <pc:sldMk cId="3324248571" sldId="258"/>
            <ac:picMk id="2" creationId="{6B9BD168-E397-4BAF-82CD-158C414FFBF3}"/>
          </ac:picMkLst>
        </pc:picChg>
        <pc:picChg chg="del">
          <ac:chgData name="이규현" userId="10983b64-7811-4154-a34f-fbc7c50f8c3a" providerId="ADAL" clId="{11DB0CC3-3D7B-4545-8C2D-866AD2A1989C}" dt="2020-10-07T05:27:15.201" v="4" actId="478"/>
          <ac:picMkLst>
            <pc:docMk/>
            <pc:sldMk cId="3324248571" sldId="258"/>
            <ac:picMk id="4" creationId="{5518E8D6-AA0B-4D2F-8952-07AA81EB8845}"/>
          </ac:picMkLst>
        </pc:picChg>
        <pc:picChg chg="add del">
          <ac:chgData name="이규현" userId="10983b64-7811-4154-a34f-fbc7c50f8c3a" providerId="ADAL" clId="{11DB0CC3-3D7B-4545-8C2D-866AD2A1989C}" dt="2020-10-07T05:32:19.635" v="10" actId="21"/>
          <ac:picMkLst>
            <pc:docMk/>
            <pc:sldMk cId="3324248571" sldId="258"/>
            <ac:picMk id="13" creationId="{FC5A33AD-75FA-409D-B3AA-74EEF647A279}"/>
          </ac:picMkLst>
        </pc:picChg>
        <pc:picChg chg="add del mod">
          <ac:chgData name="이규현" userId="10983b64-7811-4154-a34f-fbc7c50f8c3a" providerId="ADAL" clId="{11DB0CC3-3D7B-4545-8C2D-866AD2A1989C}" dt="2020-10-07T05:33:11.403" v="31" actId="21"/>
          <ac:picMkLst>
            <pc:docMk/>
            <pc:sldMk cId="3324248571" sldId="258"/>
            <ac:picMk id="15" creationId="{EB819B5E-3CD7-4D33-8960-6F01E3165EF3}"/>
          </ac:picMkLst>
        </pc:picChg>
        <pc:picChg chg="add del">
          <ac:chgData name="이규현" userId="10983b64-7811-4154-a34f-fbc7c50f8c3a" providerId="ADAL" clId="{11DB0CC3-3D7B-4545-8C2D-866AD2A1989C}" dt="2020-10-07T05:32:23.435" v="13" actId="21"/>
          <ac:picMkLst>
            <pc:docMk/>
            <pc:sldMk cId="3324248571" sldId="258"/>
            <ac:picMk id="1026" creationId="{C61F40B9-D710-4B0C-A862-5BC79F60F38B}"/>
          </ac:picMkLst>
        </pc:picChg>
      </pc:sldChg>
      <pc:sldChg chg="addSp delSp modSp new mod">
        <pc:chgData name="이규현" userId="10983b64-7811-4154-a34f-fbc7c50f8c3a" providerId="ADAL" clId="{11DB0CC3-3D7B-4545-8C2D-866AD2A1989C}" dt="2020-10-07T05:38:07.121" v="96" actId="14100"/>
        <pc:sldMkLst>
          <pc:docMk/>
          <pc:sldMk cId="742625796" sldId="259"/>
        </pc:sldMkLst>
        <pc:spChg chg="del">
          <ac:chgData name="이규현" userId="10983b64-7811-4154-a34f-fbc7c50f8c3a" providerId="ADAL" clId="{11DB0CC3-3D7B-4545-8C2D-866AD2A1989C}" dt="2020-10-07T05:33:13.734" v="33" actId="478"/>
          <ac:spMkLst>
            <pc:docMk/>
            <pc:sldMk cId="742625796" sldId="259"/>
            <ac:spMk id="2" creationId="{A109F48D-E336-4D20-961D-E0E699F46FD5}"/>
          </ac:spMkLst>
        </pc:spChg>
        <pc:spChg chg="del">
          <ac:chgData name="이규현" userId="10983b64-7811-4154-a34f-fbc7c50f8c3a" providerId="ADAL" clId="{11DB0CC3-3D7B-4545-8C2D-866AD2A1989C}" dt="2020-10-07T05:33:13.734" v="33" actId="478"/>
          <ac:spMkLst>
            <pc:docMk/>
            <pc:sldMk cId="742625796" sldId="259"/>
            <ac:spMk id="3" creationId="{E744604A-D62B-4A8C-897C-463CD854CF97}"/>
          </ac:spMkLst>
        </pc:spChg>
        <pc:spChg chg="add mod ord">
          <ac:chgData name="이규현" userId="10983b64-7811-4154-a34f-fbc7c50f8c3a" providerId="ADAL" clId="{11DB0CC3-3D7B-4545-8C2D-866AD2A1989C}" dt="2020-10-07T05:37:15.379" v="72" actId="207"/>
          <ac:spMkLst>
            <pc:docMk/>
            <pc:sldMk cId="742625796" sldId="259"/>
            <ac:spMk id="8" creationId="{93AD2433-17FB-4449-A109-CDAAC368786E}"/>
          </ac:spMkLst>
        </pc:spChg>
        <pc:spChg chg="add mod">
          <ac:chgData name="이규현" userId="10983b64-7811-4154-a34f-fbc7c50f8c3a" providerId="ADAL" clId="{11DB0CC3-3D7B-4545-8C2D-866AD2A1989C}" dt="2020-10-07T05:37:03.420" v="69" actId="1076"/>
          <ac:spMkLst>
            <pc:docMk/>
            <pc:sldMk cId="742625796" sldId="259"/>
            <ac:spMk id="9" creationId="{668490EF-1EC5-4F7F-9E12-1C5C3953B0AB}"/>
          </ac:spMkLst>
        </pc:spChg>
        <pc:spChg chg="add mod">
          <ac:chgData name="이규현" userId="10983b64-7811-4154-a34f-fbc7c50f8c3a" providerId="ADAL" clId="{11DB0CC3-3D7B-4545-8C2D-866AD2A1989C}" dt="2020-10-07T05:38:07.121" v="96" actId="14100"/>
          <ac:spMkLst>
            <pc:docMk/>
            <pc:sldMk cId="742625796" sldId="259"/>
            <ac:spMk id="11" creationId="{14A3AF18-631B-4D37-B8A6-6A5E4904E3A5}"/>
          </ac:spMkLst>
        </pc:spChg>
        <pc:picChg chg="add del mod">
          <ac:chgData name="이규현" userId="10983b64-7811-4154-a34f-fbc7c50f8c3a" providerId="ADAL" clId="{11DB0CC3-3D7B-4545-8C2D-866AD2A1989C}" dt="2020-10-07T05:33:18.239" v="37" actId="478"/>
          <ac:picMkLst>
            <pc:docMk/>
            <pc:sldMk cId="742625796" sldId="259"/>
            <ac:picMk id="4" creationId="{9F265F49-530D-499A-B4E5-F6DC340C5A59}"/>
          </ac:picMkLst>
        </pc:picChg>
        <pc:picChg chg="add del mod">
          <ac:chgData name="이규현" userId="10983b64-7811-4154-a34f-fbc7c50f8c3a" providerId="ADAL" clId="{11DB0CC3-3D7B-4545-8C2D-866AD2A1989C}" dt="2020-10-07T05:33:57.563" v="52" actId="478"/>
          <ac:picMkLst>
            <pc:docMk/>
            <pc:sldMk cId="742625796" sldId="259"/>
            <ac:picMk id="5" creationId="{E353B647-08F7-4C8E-80AD-4B4D5C60CFBC}"/>
          </ac:picMkLst>
        </pc:picChg>
        <pc:picChg chg="add del mod">
          <ac:chgData name="이규현" userId="10983b64-7811-4154-a34f-fbc7c50f8c3a" providerId="ADAL" clId="{11DB0CC3-3D7B-4545-8C2D-866AD2A1989C}" dt="2020-10-07T05:33:34.538" v="42" actId="478"/>
          <ac:picMkLst>
            <pc:docMk/>
            <pc:sldMk cId="742625796" sldId="259"/>
            <ac:picMk id="6" creationId="{30BB22B9-950F-403E-A839-EFF08B7824D2}"/>
          </ac:picMkLst>
        </pc:picChg>
        <pc:picChg chg="add mod">
          <ac:chgData name="이규현" userId="10983b64-7811-4154-a34f-fbc7c50f8c3a" providerId="ADAL" clId="{11DB0CC3-3D7B-4545-8C2D-866AD2A1989C}" dt="2020-10-07T05:34:08.880" v="54" actId="1076"/>
          <ac:picMkLst>
            <pc:docMk/>
            <pc:sldMk cId="742625796" sldId="259"/>
            <ac:picMk id="7" creationId="{4244EC21-D2E7-4C16-B4F9-5BD86F60C694}"/>
          </ac:picMkLst>
        </pc:picChg>
        <pc:picChg chg="add mod">
          <ac:chgData name="이규현" userId="10983b64-7811-4154-a34f-fbc7c50f8c3a" providerId="ADAL" clId="{11DB0CC3-3D7B-4545-8C2D-866AD2A1989C}" dt="2020-10-07T05:37:33.567" v="80" actId="1076"/>
          <ac:picMkLst>
            <pc:docMk/>
            <pc:sldMk cId="742625796" sldId="259"/>
            <ac:picMk id="10" creationId="{59514560-8E9B-4284-8B64-136D862C3351}"/>
          </ac:picMkLst>
        </pc:picChg>
      </pc:sldChg>
      <pc:sldChg chg="addSp delSp modSp add del mod">
        <pc:chgData name="이규현" userId="10983b64-7811-4154-a34f-fbc7c50f8c3a" providerId="ADAL" clId="{11DB0CC3-3D7B-4545-8C2D-866AD2A1989C}" dt="2020-10-07T05:46:51.847" v="213" actId="47"/>
        <pc:sldMkLst>
          <pc:docMk/>
          <pc:sldMk cId="4221900166" sldId="260"/>
        </pc:sldMkLst>
        <pc:spChg chg="mod ord">
          <ac:chgData name="이규현" userId="10983b64-7811-4154-a34f-fbc7c50f8c3a" providerId="ADAL" clId="{11DB0CC3-3D7B-4545-8C2D-866AD2A1989C}" dt="2020-10-07T05:41:41.724" v="138" actId="1076"/>
          <ac:spMkLst>
            <pc:docMk/>
            <pc:sldMk cId="4221900166" sldId="260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1:44.755" v="141" actId="1076"/>
          <ac:spMkLst>
            <pc:docMk/>
            <pc:sldMk cId="4221900166" sldId="260"/>
            <ac:spMk id="11" creationId="{14A3AF18-631B-4D37-B8A6-6A5E4904E3A5}"/>
          </ac:spMkLst>
        </pc:spChg>
        <pc:spChg chg="add mod">
          <ac:chgData name="이규현" userId="10983b64-7811-4154-a34f-fbc7c50f8c3a" providerId="ADAL" clId="{11DB0CC3-3D7B-4545-8C2D-866AD2A1989C}" dt="2020-10-07T05:41:41.724" v="138" actId="1076"/>
          <ac:spMkLst>
            <pc:docMk/>
            <pc:sldMk cId="4221900166" sldId="260"/>
            <ac:spMk id="12" creationId="{DCA84748-1A6B-4F0F-9A7F-F8657EE2D768}"/>
          </ac:spMkLst>
        </pc:spChg>
        <pc:spChg chg="add del mod">
          <ac:chgData name="이규현" userId="10983b64-7811-4154-a34f-fbc7c50f8c3a" providerId="ADAL" clId="{11DB0CC3-3D7B-4545-8C2D-866AD2A1989C}" dt="2020-10-07T05:41:11.933" v="132" actId="478"/>
          <ac:spMkLst>
            <pc:docMk/>
            <pc:sldMk cId="4221900166" sldId="260"/>
            <ac:spMk id="13" creationId="{04CD2EAB-34D4-469B-8360-B6147187FB22}"/>
          </ac:spMkLst>
        </pc:spChg>
        <pc:cxnChg chg="add del mod">
          <ac:chgData name="이규현" userId="10983b64-7811-4154-a34f-fbc7c50f8c3a" providerId="ADAL" clId="{11DB0CC3-3D7B-4545-8C2D-866AD2A1989C}" dt="2020-10-07T05:41:44.933" v="142" actId="11529"/>
          <ac:cxnSpMkLst>
            <pc:docMk/>
            <pc:sldMk cId="4221900166" sldId="260"/>
            <ac:cxnSpMk id="3" creationId="{BF43311B-EE1C-4A73-BF7C-7C33DBF1D588}"/>
          </ac:cxnSpMkLst>
        </pc:cxnChg>
        <pc:cxnChg chg="add mod">
          <ac:chgData name="이규현" userId="10983b64-7811-4154-a34f-fbc7c50f8c3a" providerId="ADAL" clId="{11DB0CC3-3D7B-4545-8C2D-866AD2A1989C}" dt="2020-10-07T05:42:15.934" v="148" actId="1582"/>
          <ac:cxnSpMkLst>
            <pc:docMk/>
            <pc:sldMk cId="4221900166" sldId="260"/>
            <ac:cxnSpMk id="6" creationId="{0F710A7B-B11B-4205-B5F6-DFE14BD65018}"/>
          </ac:cxnSpMkLst>
        </pc:cxnChg>
        <pc:cxnChg chg="add mod">
          <ac:chgData name="이규현" userId="10983b64-7811-4154-a34f-fbc7c50f8c3a" providerId="ADAL" clId="{11DB0CC3-3D7B-4545-8C2D-866AD2A1989C}" dt="2020-10-07T05:42:24.571" v="150" actId="1076"/>
          <ac:cxnSpMkLst>
            <pc:docMk/>
            <pc:sldMk cId="4221900166" sldId="260"/>
            <ac:cxnSpMk id="15" creationId="{6532348E-E474-470A-B220-66EF7DFFF614}"/>
          </ac:cxnSpMkLst>
        </pc:cxnChg>
      </pc:sldChg>
      <pc:sldChg chg="addSp delSp modSp add del mod">
        <pc:chgData name="이규현" userId="10983b64-7811-4154-a34f-fbc7c50f8c3a" providerId="ADAL" clId="{11DB0CC3-3D7B-4545-8C2D-866AD2A1989C}" dt="2020-10-07T05:47:18.546" v="227" actId="47"/>
        <pc:sldMkLst>
          <pc:docMk/>
          <pc:sldMk cId="14292372" sldId="261"/>
        </pc:sldMkLst>
        <pc:spChg chg="mod">
          <ac:chgData name="이규현" userId="10983b64-7811-4154-a34f-fbc7c50f8c3a" providerId="ADAL" clId="{11DB0CC3-3D7B-4545-8C2D-866AD2A1989C}" dt="2020-10-07T05:46:39.287" v="211" actId="1076"/>
          <ac:spMkLst>
            <pc:docMk/>
            <pc:sldMk cId="14292372" sldId="261"/>
            <ac:spMk id="8" creationId="{93AD2433-17FB-4449-A109-CDAAC368786E}"/>
          </ac:spMkLst>
        </pc:spChg>
        <pc:spChg chg="mod topLvl">
          <ac:chgData name="이규현" userId="10983b64-7811-4154-a34f-fbc7c50f8c3a" providerId="ADAL" clId="{11DB0CC3-3D7B-4545-8C2D-866AD2A1989C}" dt="2020-10-07T05:47:06.582" v="218" actId="14100"/>
          <ac:spMkLst>
            <pc:docMk/>
            <pc:sldMk cId="14292372" sldId="261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4:25.100" v="168" actId="1076"/>
          <ac:spMkLst>
            <pc:docMk/>
            <pc:sldMk cId="14292372" sldId="261"/>
            <ac:spMk id="11" creationId="{14A3AF18-631B-4D37-B8A6-6A5E4904E3A5}"/>
          </ac:spMkLst>
        </pc:spChg>
        <pc:spChg chg="del mod topLvl">
          <ac:chgData name="이규현" userId="10983b64-7811-4154-a34f-fbc7c50f8c3a" providerId="ADAL" clId="{11DB0CC3-3D7B-4545-8C2D-866AD2A1989C}" dt="2020-10-07T05:47:01.830" v="217" actId="478"/>
          <ac:spMkLst>
            <pc:docMk/>
            <pc:sldMk cId="14292372" sldId="261"/>
            <ac:spMk id="12" creationId="{DCA84748-1A6B-4F0F-9A7F-F8657EE2D768}"/>
          </ac:spMkLst>
        </pc:spChg>
        <pc:spChg chg="add del mod">
          <ac:chgData name="이규현" userId="10983b64-7811-4154-a34f-fbc7c50f8c3a" providerId="ADAL" clId="{11DB0CC3-3D7B-4545-8C2D-866AD2A1989C}" dt="2020-10-07T05:44:19.155" v="167" actId="478"/>
          <ac:spMkLst>
            <pc:docMk/>
            <pc:sldMk cId="14292372" sldId="261"/>
            <ac:spMk id="13" creationId="{3B32A5A3-1F08-4FB3-91A0-D942CD37069A}"/>
          </ac:spMkLst>
        </pc:spChg>
        <pc:spChg chg="add mod">
          <ac:chgData name="이규현" userId="10983b64-7811-4154-a34f-fbc7c50f8c3a" providerId="ADAL" clId="{11DB0CC3-3D7B-4545-8C2D-866AD2A1989C}" dt="2020-10-07T05:45:17.973" v="183" actId="571"/>
          <ac:spMkLst>
            <pc:docMk/>
            <pc:sldMk cId="14292372" sldId="261"/>
            <ac:spMk id="16" creationId="{290642D7-E993-43B4-8546-51D69941D12F}"/>
          </ac:spMkLst>
        </pc:spChg>
        <pc:spChg chg="mod topLvl">
          <ac:chgData name="이규현" userId="10983b64-7811-4154-a34f-fbc7c50f8c3a" providerId="ADAL" clId="{11DB0CC3-3D7B-4545-8C2D-866AD2A1989C}" dt="2020-10-07T05:45:01.925" v="178" actId="1076"/>
          <ac:spMkLst>
            <pc:docMk/>
            <pc:sldMk cId="14292372" sldId="261"/>
            <ac:spMk id="19" creationId="{CB2A1888-0D62-4668-B59E-86513271169D}"/>
          </ac:spMkLst>
        </pc:spChg>
        <pc:spChg chg="add mod">
          <ac:chgData name="이규현" userId="10983b64-7811-4154-a34f-fbc7c50f8c3a" providerId="ADAL" clId="{11DB0CC3-3D7B-4545-8C2D-866AD2A1989C}" dt="2020-10-07T05:46:42.846" v="212" actId="1076"/>
          <ac:spMkLst>
            <pc:docMk/>
            <pc:sldMk cId="14292372" sldId="261"/>
            <ac:spMk id="21" creationId="{24F48492-E100-4F1B-BB51-A9EE554C0FB1}"/>
          </ac:spMkLst>
        </pc:spChg>
        <pc:grpChg chg="add del mod">
          <ac:chgData name="이규현" userId="10983b64-7811-4154-a34f-fbc7c50f8c3a" providerId="ADAL" clId="{11DB0CC3-3D7B-4545-8C2D-866AD2A1989C}" dt="2020-10-07T05:47:00.614" v="216" actId="165"/>
          <ac:grpSpMkLst>
            <pc:docMk/>
            <pc:sldMk cId="14292372" sldId="261"/>
            <ac:grpSpMk id="2" creationId="{E4F3E722-6727-4320-B904-C17AE66C1D7D}"/>
          </ac:grpSpMkLst>
        </pc:grpChg>
        <pc:grpChg chg="add mod">
          <ac:chgData name="이규현" userId="10983b64-7811-4154-a34f-fbc7c50f8c3a" providerId="ADAL" clId="{11DB0CC3-3D7B-4545-8C2D-866AD2A1989C}" dt="2020-10-07T05:45:17.973" v="183" actId="571"/>
          <ac:grpSpMkLst>
            <pc:docMk/>
            <pc:sldMk cId="14292372" sldId="261"/>
            <ac:grpSpMk id="3" creationId="{A1A24F78-4351-4761-BBE7-AFBA0DBFDC1A}"/>
          </ac:grpSpMkLst>
        </pc:grpChg>
        <pc:grpChg chg="add del mod">
          <ac:chgData name="이규현" userId="10983b64-7811-4154-a34f-fbc7c50f8c3a" providerId="ADAL" clId="{11DB0CC3-3D7B-4545-8C2D-866AD2A1989C}" dt="2020-10-07T05:44:37.513" v="173" actId="165"/>
          <ac:grpSpMkLst>
            <pc:docMk/>
            <pc:sldMk cId="14292372" sldId="261"/>
            <ac:grpSpMk id="18" creationId="{1647FDAA-B094-420E-A975-1D81EECCCDF9}"/>
          </ac:grpSpMkLst>
        </pc:grpChg>
        <pc:cxnChg chg="mod">
          <ac:chgData name="이규현" userId="10983b64-7811-4154-a34f-fbc7c50f8c3a" providerId="ADAL" clId="{11DB0CC3-3D7B-4545-8C2D-866AD2A1989C}" dt="2020-10-07T05:44:25.100" v="168" actId="1076"/>
          <ac:cxnSpMkLst>
            <pc:docMk/>
            <pc:sldMk cId="14292372" sldId="261"/>
            <ac:cxnSpMk id="6" creationId="{0F710A7B-B11B-4205-B5F6-DFE14BD65018}"/>
          </ac:cxnSpMkLst>
        </pc:cxnChg>
        <pc:cxnChg chg="add del mod">
          <ac:chgData name="이규현" userId="10983b64-7811-4154-a34f-fbc7c50f8c3a" providerId="ADAL" clId="{11DB0CC3-3D7B-4545-8C2D-866AD2A1989C}" dt="2020-10-07T05:44:19.155" v="167" actId="478"/>
          <ac:cxnSpMkLst>
            <pc:docMk/>
            <pc:sldMk cId="14292372" sldId="261"/>
            <ac:cxnSpMk id="14" creationId="{27D92397-62EE-4A71-811C-6776BB7668AC}"/>
          </ac:cxnSpMkLst>
        </pc:cxnChg>
        <pc:cxnChg chg="del">
          <ac:chgData name="이규현" userId="10983b64-7811-4154-a34f-fbc7c50f8c3a" providerId="ADAL" clId="{11DB0CC3-3D7B-4545-8C2D-866AD2A1989C}" dt="2020-10-07T05:43:37.294" v="165" actId="478"/>
          <ac:cxnSpMkLst>
            <pc:docMk/>
            <pc:sldMk cId="14292372" sldId="261"/>
            <ac:cxnSpMk id="15" creationId="{6532348E-E474-470A-B220-66EF7DFFF614}"/>
          </ac:cxnSpMkLst>
        </pc:cxnChg>
        <pc:cxnChg chg="add mod">
          <ac:chgData name="이규현" userId="10983b64-7811-4154-a34f-fbc7c50f8c3a" providerId="ADAL" clId="{11DB0CC3-3D7B-4545-8C2D-866AD2A1989C}" dt="2020-10-07T05:45:17.973" v="183" actId="571"/>
          <ac:cxnSpMkLst>
            <pc:docMk/>
            <pc:sldMk cId="14292372" sldId="261"/>
            <ac:cxnSpMk id="17" creationId="{6D28B3C8-F233-40EA-9C24-7AC3EFB5974C}"/>
          </ac:cxnSpMkLst>
        </pc:cxnChg>
        <pc:cxnChg chg="del mod topLvl">
          <ac:chgData name="이규현" userId="10983b64-7811-4154-a34f-fbc7c50f8c3a" providerId="ADAL" clId="{11DB0CC3-3D7B-4545-8C2D-866AD2A1989C}" dt="2020-10-07T05:44:39.153" v="174" actId="478"/>
          <ac:cxnSpMkLst>
            <pc:docMk/>
            <pc:sldMk cId="14292372" sldId="261"/>
            <ac:cxnSpMk id="20" creationId="{801F0F6B-52C3-4CA8-BE8F-0EF34529C8A5}"/>
          </ac:cxnSpMkLst>
        </pc:cxnChg>
        <pc:cxnChg chg="add mod">
          <ac:chgData name="이규현" userId="10983b64-7811-4154-a34f-fbc7c50f8c3a" providerId="ADAL" clId="{11DB0CC3-3D7B-4545-8C2D-866AD2A1989C}" dt="2020-10-07T05:45:17.973" v="183" actId="571"/>
          <ac:cxnSpMkLst>
            <pc:docMk/>
            <pc:sldMk cId="14292372" sldId="261"/>
            <ac:cxnSpMk id="22" creationId="{31055C2A-C297-47F5-A041-80D5AE075B02}"/>
          </ac:cxnSpMkLst>
        </pc:cxnChg>
        <pc:cxnChg chg="add del mod">
          <ac:chgData name="이규현" userId="10983b64-7811-4154-a34f-fbc7c50f8c3a" providerId="ADAL" clId="{11DB0CC3-3D7B-4545-8C2D-866AD2A1989C}" dt="2020-10-07T05:45:49.103" v="189" actId="478"/>
          <ac:cxnSpMkLst>
            <pc:docMk/>
            <pc:sldMk cId="14292372" sldId="261"/>
            <ac:cxnSpMk id="23" creationId="{98104D4C-789A-4EFB-94FB-224981115243}"/>
          </ac:cxnSpMkLst>
        </pc:cxnChg>
      </pc:sldChg>
      <pc:sldChg chg="add del">
        <pc:chgData name="이규현" userId="10983b64-7811-4154-a34f-fbc7c50f8c3a" providerId="ADAL" clId="{11DB0CC3-3D7B-4545-8C2D-866AD2A1989C}" dt="2020-10-07T05:46:54.642" v="215" actId="47"/>
        <pc:sldMkLst>
          <pc:docMk/>
          <pc:sldMk cId="1204135799" sldId="262"/>
        </pc:sldMkLst>
      </pc:sldChg>
      <pc:sldChg chg="addSp modSp add del mod">
        <pc:chgData name="이규현" userId="10983b64-7811-4154-a34f-fbc7c50f8c3a" providerId="ADAL" clId="{11DB0CC3-3D7B-4545-8C2D-866AD2A1989C}" dt="2020-10-07T05:47:25.845" v="231" actId="47"/>
        <pc:sldMkLst>
          <pc:docMk/>
          <pc:sldMk cId="2085951231" sldId="262"/>
        </pc:sldMkLst>
        <pc:spChg chg="mod">
          <ac:chgData name="이규현" userId="10983b64-7811-4154-a34f-fbc7c50f8c3a" providerId="ADAL" clId="{11DB0CC3-3D7B-4545-8C2D-866AD2A1989C}" dt="2020-10-07T05:47:16.418" v="224" actId="164"/>
          <ac:spMkLst>
            <pc:docMk/>
            <pc:sldMk cId="2085951231" sldId="262"/>
            <ac:spMk id="11" creationId="{14A3AF18-631B-4D37-B8A6-6A5E4904E3A5}"/>
          </ac:spMkLst>
        </pc:spChg>
        <pc:grpChg chg="add mod">
          <ac:chgData name="이규현" userId="10983b64-7811-4154-a34f-fbc7c50f8c3a" providerId="ADAL" clId="{11DB0CC3-3D7B-4545-8C2D-866AD2A1989C}" dt="2020-10-07T05:47:17.440" v="226" actId="1076"/>
          <ac:grpSpMkLst>
            <pc:docMk/>
            <pc:sldMk cId="2085951231" sldId="262"/>
            <ac:grpSpMk id="2" creationId="{46221A2D-CF18-4EA7-B38B-22E7462E1FD5}"/>
          </ac:grpSpMkLst>
        </pc:grpChg>
        <pc:cxnChg chg="mod">
          <ac:chgData name="이규현" userId="10983b64-7811-4154-a34f-fbc7c50f8c3a" providerId="ADAL" clId="{11DB0CC3-3D7B-4545-8C2D-866AD2A1989C}" dt="2020-10-07T05:47:16.418" v="224" actId="164"/>
          <ac:cxnSpMkLst>
            <pc:docMk/>
            <pc:sldMk cId="2085951231" sldId="262"/>
            <ac:cxnSpMk id="6" creationId="{0F710A7B-B11B-4205-B5F6-DFE14BD65018}"/>
          </ac:cxnSpMkLst>
        </pc:cxnChg>
      </pc:sldChg>
      <pc:sldChg chg="modSp add del mod">
        <pc:chgData name="이규현" userId="10983b64-7811-4154-a34f-fbc7c50f8c3a" providerId="ADAL" clId="{11DB0CC3-3D7B-4545-8C2D-866AD2A1989C}" dt="2020-10-07T05:48:39.596" v="256" actId="47"/>
        <pc:sldMkLst>
          <pc:docMk/>
          <pc:sldMk cId="681788300" sldId="263"/>
        </pc:sldMkLst>
        <pc:grpChg chg="mod">
          <ac:chgData name="이규현" userId="10983b64-7811-4154-a34f-fbc7c50f8c3a" providerId="ADAL" clId="{11DB0CC3-3D7B-4545-8C2D-866AD2A1989C}" dt="2020-10-07T05:47:23.419" v="230" actId="1076"/>
          <ac:grpSpMkLst>
            <pc:docMk/>
            <pc:sldMk cId="681788300" sldId="263"/>
            <ac:grpSpMk id="3" creationId="{A1A24F78-4351-4761-BBE7-AFBA0DBFDC1A}"/>
          </ac:grpSpMkLst>
        </pc:grpChg>
      </pc:sldChg>
      <pc:sldChg chg="addSp delSp modSp add mod">
        <pc:chgData name="이규현" userId="10983b64-7811-4154-a34f-fbc7c50f8c3a" providerId="ADAL" clId="{11DB0CC3-3D7B-4545-8C2D-866AD2A1989C}" dt="2020-10-07T05:48:38.219" v="255" actId="164"/>
        <pc:sldMkLst>
          <pc:docMk/>
          <pc:sldMk cId="323291573" sldId="264"/>
        </pc:sldMkLst>
        <pc:spChg chg="mod topLvl">
          <ac:chgData name="이규현" userId="10983b64-7811-4154-a34f-fbc7c50f8c3a" providerId="ADAL" clId="{11DB0CC3-3D7B-4545-8C2D-866AD2A1989C}" dt="2020-10-07T05:48:38.219" v="255" actId="164"/>
          <ac:spMkLst>
            <pc:docMk/>
            <pc:sldMk cId="323291573" sldId="264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8:24.773" v="250" actId="165"/>
          <ac:spMkLst>
            <pc:docMk/>
            <pc:sldMk cId="323291573" sldId="264"/>
            <ac:spMk id="11" creationId="{14A3AF18-631B-4D37-B8A6-6A5E4904E3A5}"/>
          </ac:spMkLst>
        </pc:spChg>
        <pc:spChg chg="mod">
          <ac:chgData name="이규현" userId="10983b64-7811-4154-a34f-fbc7c50f8c3a" providerId="ADAL" clId="{11DB0CC3-3D7B-4545-8C2D-866AD2A1989C}" dt="2020-10-07T05:48:24.773" v="250" actId="165"/>
          <ac:spMkLst>
            <pc:docMk/>
            <pc:sldMk cId="323291573" sldId="264"/>
            <ac:spMk id="15" creationId="{83850F20-82EA-4F5D-8F10-7C0A32071F4C}"/>
          </ac:spMkLst>
        </pc:spChg>
        <pc:spChg chg="add del mod">
          <ac:chgData name="이규현" userId="10983b64-7811-4154-a34f-fbc7c50f8c3a" providerId="ADAL" clId="{11DB0CC3-3D7B-4545-8C2D-866AD2A1989C}" dt="2020-10-07T05:47:56.155" v="238" actId="478"/>
          <ac:spMkLst>
            <pc:docMk/>
            <pc:sldMk cId="323291573" sldId="264"/>
            <ac:spMk id="20" creationId="{A804A2AF-B4DA-43BD-B16E-6E28D648C40A}"/>
          </ac:spMkLst>
        </pc:spChg>
        <pc:spChg chg="mod">
          <ac:chgData name="이규현" userId="10983b64-7811-4154-a34f-fbc7c50f8c3a" providerId="ADAL" clId="{11DB0CC3-3D7B-4545-8C2D-866AD2A1989C}" dt="2020-10-07T05:48:03.573" v="240"/>
          <ac:spMkLst>
            <pc:docMk/>
            <pc:sldMk cId="323291573" sldId="264"/>
            <ac:spMk id="25" creationId="{CD331C35-5FBF-400E-8B56-ABCC2B1E3DD8}"/>
          </ac:spMkLst>
        </pc:spChg>
        <pc:spChg chg="mod">
          <ac:chgData name="이규현" userId="10983b64-7811-4154-a34f-fbc7c50f8c3a" providerId="ADAL" clId="{11DB0CC3-3D7B-4545-8C2D-866AD2A1989C}" dt="2020-10-07T05:48:03.573" v="240"/>
          <ac:spMkLst>
            <pc:docMk/>
            <pc:sldMk cId="323291573" sldId="264"/>
            <ac:spMk id="27" creationId="{F33B535B-A935-43A0-9F56-F412CED52143}"/>
          </ac:spMkLst>
        </pc:spChg>
        <pc:spChg chg="mod">
          <ac:chgData name="이규현" userId="10983b64-7811-4154-a34f-fbc7c50f8c3a" providerId="ADAL" clId="{11DB0CC3-3D7B-4545-8C2D-866AD2A1989C}" dt="2020-10-07T05:48:07.615" v="243"/>
          <ac:spMkLst>
            <pc:docMk/>
            <pc:sldMk cId="323291573" sldId="264"/>
            <ac:spMk id="30" creationId="{B13D6AF0-7930-4D97-B2EF-08FCB2B63260}"/>
          </ac:spMkLst>
        </pc:spChg>
        <pc:spChg chg="mod">
          <ac:chgData name="이규현" userId="10983b64-7811-4154-a34f-fbc7c50f8c3a" providerId="ADAL" clId="{11DB0CC3-3D7B-4545-8C2D-866AD2A1989C}" dt="2020-10-07T05:48:07.615" v="243"/>
          <ac:spMkLst>
            <pc:docMk/>
            <pc:sldMk cId="323291573" sldId="264"/>
            <ac:spMk id="34" creationId="{3C3D7F1D-3DE9-4CB6-AA33-FB38975ECD32}"/>
          </ac:spMkLst>
        </pc:spChg>
        <pc:spChg chg="mod">
          <ac:chgData name="이규현" userId="10983b64-7811-4154-a34f-fbc7c50f8c3a" providerId="ADAL" clId="{11DB0CC3-3D7B-4545-8C2D-866AD2A1989C}" dt="2020-10-07T05:48:14.408" v="246" actId="20577"/>
          <ac:spMkLst>
            <pc:docMk/>
            <pc:sldMk cId="323291573" sldId="264"/>
            <ac:spMk id="36" creationId="{2C1CF38E-033B-4FBC-86D5-B1205CD27FD6}"/>
          </ac:spMkLst>
        </pc:spChg>
        <pc:grpChg chg="mod topLvl">
          <ac:chgData name="이규현" userId="10983b64-7811-4154-a34f-fbc7c50f8c3a" providerId="ADAL" clId="{11DB0CC3-3D7B-4545-8C2D-866AD2A1989C}" dt="2020-10-07T05:48:38.219" v="255" actId="164"/>
          <ac:grpSpMkLst>
            <pc:docMk/>
            <pc:sldMk cId="323291573" sldId="264"/>
            <ac:grpSpMk id="2" creationId="{46221A2D-CF18-4EA7-B38B-22E7462E1FD5}"/>
          </ac:grpSpMkLst>
        </pc:grpChg>
        <pc:grpChg chg="add del mod topLvl">
          <ac:chgData name="이규현" userId="10983b64-7811-4154-a34f-fbc7c50f8c3a" providerId="ADAL" clId="{11DB0CC3-3D7B-4545-8C2D-866AD2A1989C}" dt="2020-10-07T05:48:24.773" v="250" actId="165"/>
          <ac:grpSpMkLst>
            <pc:docMk/>
            <pc:sldMk cId="323291573" sldId="264"/>
            <ac:grpSpMk id="4" creationId="{C76BEB3B-3CB3-4EF5-BC13-641FB53F9281}"/>
          </ac:grpSpMkLst>
        </pc:grpChg>
        <pc:grpChg chg="add del mod">
          <ac:chgData name="이규현" userId="10983b64-7811-4154-a34f-fbc7c50f8c3a" providerId="ADAL" clId="{11DB0CC3-3D7B-4545-8C2D-866AD2A1989C}" dt="2020-10-07T05:48:17.931" v="248" actId="165"/>
          <ac:grpSpMkLst>
            <pc:docMk/>
            <pc:sldMk cId="323291573" sldId="264"/>
            <ac:grpSpMk id="5" creationId="{4B4EF683-3FBE-4EB3-B526-DF0BAA4FBB3D}"/>
          </ac:grpSpMkLst>
        </pc:grpChg>
        <pc:grpChg chg="add mod">
          <ac:chgData name="이규현" userId="10983b64-7811-4154-a34f-fbc7c50f8c3a" providerId="ADAL" clId="{11DB0CC3-3D7B-4545-8C2D-866AD2A1989C}" dt="2020-10-07T05:48:38.219" v="255" actId="164"/>
          <ac:grpSpMkLst>
            <pc:docMk/>
            <pc:sldMk cId="323291573" sldId="264"/>
            <ac:grpSpMk id="12" creationId="{7823B556-CF2B-446C-A327-B134E4F2BE4D}"/>
          </ac:grpSpMkLst>
        </pc:grpChg>
        <pc:grpChg chg="add mod topLvl">
          <ac:chgData name="이규현" userId="10983b64-7811-4154-a34f-fbc7c50f8c3a" providerId="ADAL" clId="{11DB0CC3-3D7B-4545-8C2D-866AD2A1989C}" dt="2020-10-07T05:48:38.219" v="255" actId="164"/>
          <ac:grpSpMkLst>
            <pc:docMk/>
            <pc:sldMk cId="323291573" sldId="264"/>
            <ac:grpSpMk id="14" creationId="{FF3B99A7-AF4E-4B7D-8A75-32807610CC10}"/>
          </ac:grpSpMkLst>
        </pc:grpChg>
        <pc:grpChg chg="add del mod">
          <ac:chgData name="이규현" userId="10983b64-7811-4154-a34f-fbc7c50f8c3a" providerId="ADAL" clId="{11DB0CC3-3D7B-4545-8C2D-866AD2A1989C}" dt="2020-10-07T05:48:05.459" v="241"/>
          <ac:grpSpMkLst>
            <pc:docMk/>
            <pc:sldMk cId="323291573" sldId="264"/>
            <ac:grpSpMk id="22" creationId="{48AD8478-BB8B-4246-958C-40F5069E1B46}"/>
          </ac:grpSpMkLst>
        </pc:grpChg>
        <pc:grpChg chg="mod">
          <ac:chgData name="이규현" userId="10983b64-7811-4154-a34f-fbc7c50f8c3a" providerId="ADAL" clId="{11DB0CC3-3D7B-4545-8C2D-866AD2A1989C}" dt="2020-10-07T05:48:03.573" v="240"/>
          <ac:grpSpMkLst>
            <pc:docMk/>
            <pc:sldMk cId="323291573" sldId="264"/>
            <ac:grpSpMk id="23" creationId="{91DA9CF2-6BCA-4A7A-B282-36B0757CD8B5}"/>
          </ac:grpSpMkLst>
        </pc:grpChg>
        <pc:grpChg chg="mod">
          <ac:chgData name="이규현" userId="10983b64-7811-4154-a34f-fbc7c50f8c3a" providerId="ADAL" clId="{11DB0CC3-3D7B-4545-8C2D-866AD2A1989C}" dt="2020-10-07T05:48:03.573" v="240"/>
          <ac:grpSpMkLst>
            <pc:docMk/>
            <pc:sldMk cId="323291573" sldId="264"/>
            <ac:grpSpMk id="24" creationId="{A86AEE8D-6C17-47AD-AE96-DF37BBF9AC76}"/>
          </ac:grpSpMkLst>
        </pc:grpChg>
        <pc:grpChg chg="add del mod">
          <ac:chgData name="이규현" userId="10983b64-7811-4154-a34f-fbc7c50f8c3a" providerId="ADAL" clId="{11DB0CC3-3D7B-4545-8C2D-866AD2A1989C}" dt="2020-10-07T05:48:16.222" v="247" actId="478"/>
          <ac:grpSpMkLst>
            <pc:docMk/>
            <pc:sldMk cId="323291573" sldId="264"/>
            <ac:grpSpMk id="29" creationId="{F3925F00-1E7F-420A-8AED-FFAD55E90A3A}"/>
          </ac:grpSpMkLst>
        </pc:grpChg>
        <pc:grpChg chg="mod">
          <ac:chgData name="이규현" userId="10983b64-7811-4154-a34f-fbc7c50f8c3a" providerId="ADAL" clId="{11DB0CC3-3D7B-4545-8C2D-866AD2A1989C}" dt="2020-10-07T05:48:07.615" v="243"/>
          <ac:grpSpMkLst>
            <pc:docMk/>
            <pc:sldMk cId="323291573" sldId="264"/>
            <ac:grpSpMk id="31" creationId="{6A5A5AB6-E9B0-4D5F-A84F-6CDBCD553363}"/>
          </ac:grpSpMkLst>
        </pc:grpChg>
        <pc:grpChg chg="mod">
          <ac:chgData name="이규현" userId="10983b64-7811-4154-a34f-fbc7c50f8c3a" providerId="ADAL" clId="{11DB0CC3-3D7B-4545-8C2D-866AD2A1989C}" dt="2020-10-07T05:48:07.615" v="243"/>
          <ac:grpSpMkLst>
            <pc:docMk/>
            <pc:sldMk cId="323291573" sldId="264"/>
            <ac:grpSpMk id="32" creationId="{79CA3FBF-8CF2-47FB-86E2-CA77103B0AA7}"/>
          </ac:grpSpMkLst>
        </pc:grpChg>
        <pc:grpChg chg="mod">
          <ac:chgData name="이규현" userId="10983b64-7811-4154-a34f-fbc7c50f8c3a" providerId="ADAL" clId="{11DB0CC3-3D7B-4545-8C2D-866AD2A1989C}" dt="2020-10-07T05:48:07.615" v="243"/>
          <ac:grpSpMkLst>
            <pc:docMk/>
            <pc:sldMk cId="323291573" sldId="264"/>
            <ac:grpSpMk id="33" creationId="{DA5E839C-99E0-490B-B17E-559A6F97A6F7}"/>
          </ac:grpSpMkLst>
        </pc:grpChg>
        <pc:cxnChg chg="mod">
          <ac:chgData name="이규현" userId="10983b64-7811-4154-a34f-fbc7c50f8c3a" providerId="ADAL" clId="{11DB0CC3-3D7B-4545-8C2D-866AD2A1989C}" dt="2020-10-07T05:48:24.773" v="250" actId="165"/>
          <ac:cxnSpMkLst>
            <pc:docMk/>
            <pc:sldMk cId="323291573" sldId="264"/>
            <ac:cxnSpMk id="6" creationId="{0F710A7B-B11B-4205-B5F6-DFE14BD65018}"/>
          </ac:cxnSpMkLst>
        </pc:cxnChg>
        <pc:cxnChg chg="mod">
          <ac:chgData name="이규현" userId="10983b64-7811-4154-a34f-fbc7c50f8c3a" providerId="ADAL" clId="{11DB0CC3-3D7B-4545-8C2D-866AD2A1989C}" dt="2020-10-07T05:48:24.773" v="250" actId="165"/>
          <ac:cxnSpMkLst>
            <pc:docMk/>
            <pc:sldMk cId="323291573" sldId="264"/>
            <ac:cxnSpMk id="18" creationId="{236F76A0-C8A0-43A3-B241-D3AEF91E733E}"/>
          </ac:cxnSpMkLst>
        </pc:cxnChg>
        <pc:cxnChg chg="mod">
          <ac:chgData name="이규현" userId="10983b64-7811-4154-a34f-fbc7c50f8c3a" providerId="ADAL" clId="{11DB0CC3-3D7B-4545-8C2D-866AD2A1989C}" dt="2020-10-07T05:48:03.573" v="240"/>
          <ac:cxnSpMkLst>
            <pc:docMk/>
            <pc:sldMk cId="323291573" sldId="264"/>
            <ac:cxnSpMk id="26" creationId="{16D633D3-CB75-468B-BFFB-F55020D75638}"/>
          </ac:cxnSpMkLst>
        </pc:cxnChg>
        <pc:cxnChg chg="mod">
          <ac:chgData name="이규현" userId="10983b64-7811-4154-a34f-fbc7c50f8c3a" providerId="ADAL" clId="{11DB0CC3-3D7B-4545-8C2D-866AD2A1989C}" dt="2020-10-07T05:48:03.573" v="240"/>
          <ac:cxnSpMkLst>
            <pc:docMk/>
            <pc:sldMk cId="323291573" sldId="264"/>
            <ac:cxnSpMk id="28" creationId="{B764639D-DCC3-4827-A61E-E12D92A73566}"/>
          </ac:cxnSpMkLst>
        </pc:cxnChg>
        <pc:cxnChg chg="mod">
          <ac:chgData name="이규현" userId="10983b64-7811-4154-a34f-fbc7c50f8c3a" providerId="ADAL" clId="{11DB0CC3-3D7B-4545-8C2D-866AD2A1989C}" dt="2020-10-07T05:48:07.615" v="243"/>
          <ac:cxnSpMkLst>
            <pc:docMk/>
            <pc:sldMk cId="323291573" sldId="264"/>
            <ac:cxnSpMk id="35" creationId="{4C0A044A-8DFD-4B32-BA4F-B15C647E05E3}"/>
          </ac:cxnSpMkLst>
        </pc:cxnChg>
        <pc:cxnChg chg="mod">
          <ac:chgData name="이규현" userId="10983b64-7811-4154-a34f-fbc7c50f8c3a" providerId="ADAL" clId="{11DB0CC3-3D7B-4545-8C2D-866AD2A1989C}" dt="2020-10-07T05:48:07.615" v="243"/>
          <ac:cxnSpMkLst>
            <pc:docMk/>
            <pc:sldMk cId="323291573" sldId="264"/>
            <ac:cxnSpMk id="37" creationId="{260872B4-674A-4776-A646-B19396CBF8B5}"/>
          </ac:cxnSpMkLst>
        </pc:cxnChg>
      </pc:sldChg>
      <pc:sldChg chg="addSp delSp modSp add mod">
        <pc:chgData name="이규현" userId="10983b64-7811-4154-a34f-fbc7c50f8c3a" providerId="ADAL" clId="{11DB0CC3-3D7B-4545-8C2D-866AD2A1989C}" dt="2020-10-07T05:56:18.615" v="302" actId="21"/>
        <pc:sldMkLst>
          <pc:docMk/>
          <pc:sldMk cId="2659982187" sldId="265"/>
        </pc:sldMkLst>
        <pc:spChg chg="mod">
          <ac:chgData name="이규현" userId="10983b64-7811-4154-a34f-fbc7c50f8c3a" providerId="ADAL" clId="{11DB0CC3-3D7B-4545-8C2D-866AD2A1989C}" dt="2020-10-07T05:49:18.245" v="269" actId="12789"/>
          <ac:spMkLst>
            <pc:docMk/>
            <pc:sldMk cId="2659982187" sldId="265"/>
            <ac:spMk id="8" creationId="{93AD2433-17FB-4449-A109-CDAAC368786E}"/>
          </ac:spMkLst>
        </pc:spChg>
        <pc:spChg chg="mod">
          <ac:chgData name="이규현" userId="10983b64-7811-4154-a34f-fbc7c50f8c3a" providerId="ADAL" clId="{11DB0CC3-3D7B-4545-8C2D-866AD2A1989C}" dt="2020-10-07T05:48:59.031" v="263" actId="12789"/>
          <ac:spMkLst>
            <pc:docMk/>
            <pc:sldMk cId="2659982187" sldId="265"/>
            <ac:spMk id="9" creationId="{668490EF-1EC5-4F7F-9E12-1C5C3953B0AB}"/>
          </ac:spMkLst>
        </pc:spChg>
        <pc:spChg chg="mod">
          <ac:chgData name="이규현" userId="10983b64-7811-4154-a34f-fbc7c50f8c3a" providerId="ADAL" clId="{11DB0CC3-3D7B-4545-8C2D-866AD2A1989C}" dt="2020-10-07T05:48:59.031" v="263" actId="12789"/>
          <ac:spMkLst>
            <pc:docMk/>
            <pc:sldMk cId="2659982187" sldId="265"/>
            <ac:spMk id="11" creationId="{14A3AF18-631B-4D37-B8A6-6A5E4904E3A5}"/>
          </ac:spMkLst>
        </pc:spChg>
        <pc:spChg chg="mod">
          <ac:chgData name="이규현" userId="10983b64-7811-4154-a34f-fbc7c50f8c3a" providerId="ADAL" clId="{11DB0CC3-3D7B-4545-8C2D-866AD2A1989C}" dt="2020-10-07T05:48:59.031" v="263" actId="12789"/>
          <ac:spMkLst>
            <pc:docMk/>
            <pc:sldMk cId="2659982187" sldId="265"/>
            <ac:spMk id="15" creationId="{83850F20-82EA-4F5D-8F10-7C0A32071F4C}"/>
          </ac:spMkLst>
        </pc:spChg>
        <pc:spChg chg="mod ord">
          <ac:chgData name="이규현" userId="10983b64-7811-4154-a34f-fbc7c50f8c3a" providerId="ADAL" clId="{11DB0CC3-3D7B-4545-8C2D-866AD2A1989C}" dt="2020-10-07T05:49:25.119" v="270" actId="14100"/>
          <ac:spMkLst>
            <pc:docMk/>
            <pc:sldMk cId="2659982187" sldId="265"/>
            <ac:spMk id="19" creationId="{CB2A1888-0D62-4668-B59E-86513271169D}"/>
          </ac:spMkLst>
        </pc:spChg>
        <pc:spChg chg="mod ord">
          <ac:chgData name="이규현" userId="10983b64-7811-4154-a34f-fbc7c50f8c3a" providerId="ADAL" clId="{11DB0CC3-3D7B-4545-8C2D-866AD2A1989C}" dt="2020-10-07T05:49:50.320" v="275" actId="14100"/>
          <ac:spMkLst>
            <pc:docMk/>
            <pc:sldMk cId="2659982187" sldId="265"/>
            <ac:spMk id="21" creationId="{24F48492-E100-4F1B-BB51-A9EE554C0FB1}"/>
          </ac:spMkLst>
        </pc:spChg>
        <pc:spChg chg="mod">
          <ac:chgData name="이규현" userId="10983b64-7811-4154-a34f-fbc7c50f8c3a" providerId="ADAL" clId="{11DB0CC3-3D7B-4545-8C2D-866AD2A1989C}" dt="2020-10-07T05:48:51.300" v="261" actId="12788"/>
          <ac:spMkLst>
            <pc:docMk/>
            <pc:sldMk cId="2659982187" sldId="265"/>
            <ac:spMk id="22" creationId="{6FF8DB3A-229E-46AD-AE13-4A3EB0476F39}"/>
          </ac:spMkLst>
        </pc:spChg>
        <pc:spChg chg="mod">
          <ac:chgData name="이규현" userId="10983b64-7811-4154-a34f-fbc7c50f8c3a" providerId="ADAL" clId="{11DB0CC3-3D7B-4545-8C2D-866AD2A1989C}" dt="2020-10-07T05:48:51.300" v="261" actId="12788"/>
          <ac:spMkLst>
            <pc:docMk/>
            <pc:sldMk cId="2659982187" sldId="265"/>
            <ac:spMk id="25" creationId="{2B12B1A4-016F-460A-BB4D-9A6945547612}"/>
          </ac:spMkLst>
        </pc:spChg>
        <pc:spChg chg="mod">
          <ac:chgData name="이규현" userId="10983b64-7811-4154-a34f-fbc7c50f8c3a" providerId="ADAL" clId="{11DB0CC3-3D7B-4545-8C2D-866AD2A1989C}" dt="2020-10-07T05:48:51.300" v="261" actId="12788"/>
          <ac:spMkLst>
            <pc:docMk/>
            <pc:sldMk cId="2659982187" sldId="265"/>
            <ac:spMk id="27" creationId="{175C7D6B-6E33-486F-A695-240519F04FB8}"/>
          </ac:spMkLst>
        </pc:spChg>
        <pc:spChg chg="add del mod">
          <ac:chgData name="이규현" userId="10983b64-7811-4154-a34f-fbc7c50f8c3a" providerId="ADAL" clId="{11DB0CC3-3D7B-4545-8C2D-866AD2A1989C}" dt="2020-10-07T05:49:46.902" v="274" actId="478"/>
          <ac:spMkLst>
            <pc:docMk/>
            <pc:sldMk cId="2659982187" sldId="265"/>
            <ac:spMk id="29" creationId="{2001EE75-850D-4150-979B-A40BE31B1EBB}"/>
          </ac:spMkLst>
        </pc:spChg>
        <pc:spChg chg="add mod">
          <ac:chgData name="이규현" userId="10983b64-7811-4154-a34f-fbc7c50f8c3a" providerId="ADAL" clId="{11DB0CC3-3D7B-4545-8C2D-866AD2A1989C}" dt="2020-10-07T05:49:59.131" v="276" actId="571"/>
          <ac:spMkLst>
            <pc:docMk/>
            <pc:sldMk cId="2659982187" sldId="265"/>
            <ac:spMk id="30" creationId="{AA079580-C936-4E07-B5EF-4B11C74A48E4}"/>
          </ac:spMkLst>
        </pc:spChg>
        <pc:spChg chg="add del mod">
          <ac:chgData name="이규현" userId="10983b64-7811-4154-a34f-fbc7c50f8c3a" providerId="ADAL" clId="{11DB0CC3-3D7B-4545-8C2D-866AD2A1989C}" dt="2020-10-07T05:50:16.699" v="284" actId="21"/>
          <ac:spMkLst>
            <pc:docMk/>
            <pc:sldMk cId="2659982187" sldId="265"/>
            <ac:spMk id="31" creationId="{1FBEA1A7-96AF-4248-AF1D-4317DB9BD935}"/>
          </ac:spMkLst>
        </pc:spChg>
        <pc:spChg chg="add mod">
          <ac:chgData name="이규현" userId="10983b64-7811-4154-a34f-fbc7c50f8c3a" providerId="ADAL" clId="{11DB0CC3-3D7B-4545-8C2D-866AD2A1989C}" dt="2020-10-07T05:50:08.192" v="281" actId="571"/>
          <ac:spMkLst>
            <pc:docMk/>
            <pc:sldMk cId="2659982187" sldId="265"/>
            <ac:spMk id="32" creationId="{C4B4353F-AAFD-407D-A809-2DB8439329DD}"/>
          </ac:spMkLst>
        </pc:spChg>
        <pc:spChg chg="add del mod">
          <ac:chgData name="이규현" userId="10983b64-7811-4154-a34f-fbc7c50f8c3a" providerId="ADAL" clId="{11DB0CC3-3D7B-4545-8C2D-866AD2A1989C}" dt="2020-10-07T05:50:18.375" v="286"/>
          <ac:spMkLst>
            <pc:docMk/>
            <pc:sldMk cId="2659982187" sldId="265"/>
            <ac:spMk id="33" creationId="{F06800D0-9D4F-4807-A83A-72CB3172EB9F}"/>
          </ac:spMkLst>
        </pc:spChg>
        <pc:grpChg chg="mod">
          <ac:chgData name="이규현" userId="10983b64-7811-4154-a34f-fbc7c50f8c3a" providerId="ADAL" clId="{11DB0CC3-3D7B-4545-8C2D-866AD2A1989C}" dt="2020-10-07T05:48:59.031" v="263" actId="12789"/>
          <ac:grpSpMkLst>
            <pc:docMk/>
            <pc:sldMk cId="2659982187" sldId="265"/>
            <ac:grpSpMk id="2" creationId="{46221A2D-CF18-4EA7-B38B-22E7462E1FD5}"/>
          </ac:grpSpMkLst>
        </pc:grpChg>
        <pc:grpChg chg="del">
          <ac:chgData name="이규현" userId="10983b64-7811-4154-a34f-fbc7c50f8c3a" providerId="ADAL" clId="{11DB0CC3-3D7B-4545-8C2D-866AD2A1989C}" dt="2020-10-07T05:49:09.558" v="266" actId="478"/>
          <ac:grpSpMkLst>
            <pc:docMk/>
            <pc:sldMk cId="2659982187" sldId="265"/>
            <ac:grpSpMk id="3" creationId="{A1A24F78-4351-4761-BBE7-AFBA0DBFDC1A}"/>
          </ac:grpSpMkLst>
        </pc:grpChg>
        <pc:grpChg chg="mod">
          <ac:chgData name="이규현" userId="10983b64-7811-4154-a34f-fbc7c50f8c3a" providerId="ADAL" clId="{11DB0CC3-3D7B-4545-8C2D-866AD2A1989C}" dt="2020-10-07T05:48:59.031" v="263" actId="12789"/>
          <ac:grpSpMkLst>
            <pc:docMk/>
            <pc:sldMk cId="2659982187" sldId="265"/>
            <ac:grpSpMk id="12" creationId="{7823B556-CF2B-446C-A327-B134E4F2BE4D}"/>
          </ac:grpSpMkLst>
        </pc:grpChg>
        <pc:grpChg chg="mod">
          <ac:chgData name="이규현" userId="10983b64-7811-4154-a34f-fbc7c50f8c3a" providerId="ADAL" clId="{11DB0CC3-3D7B-4545-8C2D-866AD2A1989C}" dt="2020-10-07T05:48:59.031" v="263" actId="12789"/>
          <ac:grpSpMkLst>
            <pc:docMk/>
            <pc:sldMk cId="2659982187" sldId="265"/>
            <ac:grpSpMk id="14" creationId="{FF3B99A7-AF4E-4B7D-8A75-32807610CC10}"/>
          </ac:grpSpMkLst>
        </pc:grpChg>
        <pc:grpChg chg="add mod">
          <ac:chgData name="이규현" userId="10983b64-7811-4154-a34f-fbc7c50f8c3a" providerId="ADAL" clId="{11DB0CC3-3D7B-4545-8C2D-866AD2A1989C}" dt="2020-10-07T05:48:51.300" v="261" actId="12788"/>
          <ac:grpSpMkLst>
            <pc:docMk/>
            <pc:sldMk cId="2659982187" sldId="265"/>
            <ac:grpSpMk id="20" creationId="{E589BBB7-9ACE-44A9-8046-AD886922B419}"/>
          </ac:grpSpMkLst>
        </pc:grpChg>
        <pc:grpChg chg="mod">
          <ac:chgData name="이규현" userId="10983b64-7811-4154-a34f-fbc7c50f8c3a" providerId="ADAL" clId="{11DB0CC3-3D7B-4545-8C2D-866AD2A1989C}" dt="2020-10-07T05:48:51.300" v="261" actId="12788"/>
          <ac:grpSpMkLst>
            <pc:docMk/>
            <pc:sldMk cId="2659982187" sldId="265"/>
            <ac:grpSpMk id="23" creationId="{CE5119CD-1266-4E07-84AB-67DB8A86C5B5}"/>
          </ac:grpSpMkLst>
        </pc:grpChg>
        <pc:grpChg chg="mod">
          <ac:chgData name="이규현" userId="10983b64-7811-4154-a34f-fbc7c50f8c3a" providerId="ADAL" clId="{11DB0CC3-3D7B-4545-8C2D-866AD2A1989C}" dt="2020-10-07T05:48:51.300" v="261" actId="12788"/>
          <ac:grpSpMkLst>
            <pc:docMk/>
            <pc:sldMk cId="2659982187" sldId="265"/>
            <ac:grpSpMk id="24" creationId="{7E8223E9-B3DE-41F1-97DE-BD2A542CCC72}"/>
          </ac:grpSpMkLst>
        </pc:grpChg>
        <pc:picChg chg="add mod">
          <ac:chgData name="이규현" userId="10983b64-7811-4154-a34f-fbc7c50f8c3a" providerId="ADAL" clId="{11DB0CC3-3D7B-4545-8C2D-866AD2A1989C}" dt="2020-10-07T05:50:26.112" v="289" actId="1076"/>
          <ac:picMkLst>
            <pc:docMk/>
            <pc:sldMk cId="2659982187" sldId="265"/>
            <ac:picMk id="4" creationId="{88A75398-3B56-4575-A32B-3A467EB5B26D}"/>
          </ac:picMkLst>
        </pc:picChg>
        <pc:picChg chg="del">
          <ac:chgData name="이규현" userId="10983b64-7811-4154-a34f-fbc7c50f8c3a" providerId="ADAL" clId="{11DB0CC3-3D7B-4545-8C2D-866AD2A1989C}" dt="2020-10-07T05:56:18.615" v="302" actId="21"/>
          <ac:picMkLst>
            <pc:docMk/>
            <pc:sldMk cId="2659982187" sldId="265"/>
            <ac:picMk id="10" creationId="{59514560-8E9B-4284-8B64-136D862C3351}"/>
          </ac:picMkLst>
        </pc:picChg>
        <pc:picChg chg="add mod">
          <ac:chgData name="이규현" userId="10983b64-7811-4154-a34f-fbc7c50f8c3a" providerId="ADAL" clId="{11DB0CC3-3D7B-4545-8C2D-866AD2A1989C}" dt="2020-10-07T05:50:29.791" v="290" actId="571"/>
          <ac:picMkLst>
            <pc:docMk/>
            <pc:sldMk cId="2659982187" sldId="265"/>
            <ac:picMk id="34" creationId="{1FB37A3D-32EA-4FF7-9E4E-79826D066B5B}"/>
          </ac:picMkLst>
        </pc:picChg>
        <pc:cxnChg chg="mod">
          <ac:chgData name="이규현" userId="10983b64-7811-4154-a34f-fbc7c50f8c3a" providerId="ADAL" clId="{11DB0CC3-3D7B-4545-8C2D-866AD2A1989C}" dt="2020-10-07T05:48:59.031" v="263" actId="12789"/>
          <ac:cxnSpMkLst>
            <pc:docMk/>
            <pc:sldMk cId="2659982187" sldId="265"/>
            <ac:cxnSpMk id="6" creationId="{0F710A7B-B11B-4205-B5F6-DFE14BD65018}"/>
          </ac:cxnSpMkLst>
        </pc:cxnChg>
        <pc:cxnChg chg="mod">
          <ac:chgData name="이규현" userId="10983b64-7811-4154-a34f-fbc7c50f8c3a" providerId="ADAL" clId="{11DB0CC3-3D7B-4545-8C2D-866AD2A1989C}" dt="2020-10-07T05:48:59.031" v="263" actId="12789"/>
          <ac:cxnSpMkLst>
            <pc:docMk/>
            <pc:sldMk cId="2659982187" sldId="265"/>
            <ac:cxnSpMk id="18" creationId="{236F76A0-C8A0-43A3-B241-D3AEF91E733E}"/>
          </ac:cxnSpMkLst>
        </pc:cxnChg>
        <pc:cxnChg chg="mod">
          <ac:chgData name="이규현" userId="10983b64-7811-4154-a34f-fbc7c50f8c3a" providerId="ADAL" clId="{11DB0CC3-3D7B-4545-8C2D-866AD2A1989C}" dt="2020-10-07T05:48:51.300" v="261" actId="12788"/>
          <ac:cxnSpMkLst>
            <pc:docMk/>
            <pc:sldMk cId="2659982187" sldId="265"/>
            <ac:cxnSpMk id="26" creationId="{6BBABCD9-2FA5-492A-9ED7-3ADD5A288FAB}"/>
          </ac:cxnSpMkLst>
        </pc:cxnChg>
        <pc:cxnChg chg="mod">
          <ac:chgData name="이규현" userId="10983b64-7811-4154-a34f-fbc7c50f8c3a" providerId="ADAL" clId="{11DB0CC3-3D7B-4545-8C2D-866AD2A1989C}" dt="2020-10-07T05:48:51.300" v="261" actId="12788"/>
          <ac:cxnSpMkLst>
            <pc:docMk/>
            <pc:sldMk cId="2659982187" sldId="265"/>
            <ac:cxnSpMk id="28" creationId="{F2E52FA4-0557-47F1-89BC-D4579DD72DE2}"/>
          </ac:cxnSpMkLst>
        </pc:cxnChg>
      </pc:sldChg>
      <pc:sldChg chg="addSp delSp modSp add mod">
        <pc:chgData name="이규현" userId="10983b64-7811-4154-a34f-fbc7c50f8c3a" providerId="ADAL" clId="{11DB0CC3-3D7B-4545-8C2D-866AD2A1989C}" dt="2020-10-07T06:00:45.269" v="398" actId="1076"/>
        <pc:sldMkLst>
          <pc:docMk/>
          <pc:sldMk cId="717694125" sldId="266"/>
        </pc:sldMkLst>
        <pc:spChg chg="mod ord">
          <ac:chgData name="이규현" userId="10983b64-7811-4154-a34f-fbc7c50f8c3a" providerId="ADAL" clId="{11DB0CC3-3D7B-4545-8C2D-866AD2A1989C}" dt="2020-10-07T06:00:38.103" v="395" actId="12788"/>
          <ac:spMkLst>
            <pc:docMk/>
            <pc:sldMk cId="717694125" sldId="266"/>
            <ac:spMk id="8" creationId="{93AD2433-17FB-4449-A109-CDAAC368786E}"/>
          </ac:spMkLst>
        </pc:spChg>
        <pc:spChg chg="mod topLvl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9" creationId="{668490EF-1EC5-4F7F-9E12-1C5C3953B0AB}"/>
          </ac:spMkLst>
        </pc:spChg>
        <pc:spChg chg="mod topLvl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11" creationId="{14A3AF18-631B-4D37-B8A6-6A5E4904E3A5}"/>
          </ac:spMkLst>
        </pc:spChg>
        <pc:spChg chg="mod topLvl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15" creationId="{83850F20-82EA-4F5D-8F10-7C0A32071F4C}"/>
          </ac:spMkLst>
        </pc:spChg>
        <pc:spChg chg="mod">
          <ac:chgData name="이규현" userId="10983b64-7811-4154-a34f-fbc7c50f8c3a" providerId="ADAL" clId="{11DB0CC3-3D7B-4545-8C2D-866AD2A1989C}" dt="2020-10-07T05:57:34.267" v="321" actId="1076"/>
          <ac:spMkLst>
            <pc:docMk/>
            <pc:sldMk cId="717694125" sldId="266"/>
            <ac:spMk id="19" creationId="{CB2A1888-0D62-4668-B59E-86513271169D}"/>
          </ac:spMkLst>
        </pc:spChg>
        <pc:spChg chg="mod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21" creationId="{24F48492-E100-4F1B-BB51-A9EE554C0FB1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29" creationId="{3E04D51A-D36F-41DF-9235-2CE20B981916}"/>
          </ac:spMkLst>
        </pc:spChg>
        <pc:spChg chg="del">
          <ac:chgData name="이규현" userId="10983b64-7811-4154-a34f-fbc7c50f8c3a" providerId="ADAL" clId="{11DB0CC3-3D7B-4545-8C2D-866AD2A1989C}" dt="2020-10-07T05:58:24.408" v="338" actId="478"/>
          <ac:spMkLst>
            <pc:docMk/>
            <pc:sldMk cId="717694125" sldId="266"/>
            <ac:spMk id="30" creationId="{AA079580-C936-4E07-B5EF-4B11C74A48E4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32" creationId="{3DFBD982-B6CD-4F97-B4E7-F5D248AE5A9E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36" creationId="{D921EB73-DD8D-470B-ACB2-01B0C6A776C7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38" creationId="{3881426A-47EB-4924-AD56-316EC67F888F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1" creationId="{06A51F4E-E7A3-48EA-A10D-36BFFF497262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4" creationId="{C1554FCB-5BE3-466F-8E32-1B33EFE62B85}"/>
          </ac:spMkLst>
        </pc:spChg>
        <pc:spChg chg="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6" creationId="{5C8B3731-BA79-4030-BCEE-1230533B8EE0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8" creationId="{508D2B79-97AD-4460-AE66-3ABF121FD8CF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49" creationId="{FC09A5C5-805F-4EC0-9D83-737D6C97A8B2}"/>
          </ac:spMkLst>
        </pc:spChg>
        <pc:spChg chg="add mod">
          <ac:chgData name="이규현" userId="10983b64-7811-4154-a34f-fbc7c50f8c3a" providerId="ADAL" clId="{11DB0CC3-3D7B-4545-8C2D-866AD2A1989C}" dt="2020-10-07T05:51:01.382" v="295" actId="571"/>
          <ac:spMkLst>
            <pc:docMk/>
            <pc:sldMk cId="717694125" sldId="266"/>
            <ac:spMk id="50" creationId="{5978F71E-F818-4176-8D56-AD4503BE27DD}"/>
          </ac:spMkLst>
        </pc:spChg>
        <pc:spChg chg="add mod ord">
          <ac:chgData name="이규현" userId="10983b64-7811-4154-a34f-fbc7c50f8c3a" providerId="ADAL" clId="{11DB0CC3-3D7B-4545-8C2D-866AD2A1989C}" dt="2020-10-07T05:58:17.213" v="333" actId="164"/>
          <ac:spMkLst>
            <pc:docMk/>
            <pc:sldMk cId="717694125" sldId="266"/>
            <ac:spMk id="55" creationId="{17A7206C-C39C-4389-B72C-9E55660EE8B3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58" creationId="{C91E28F1-C9DE-4E44-A199-3329C5EA4E6D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59" creationId="{59F236A7-7B26-40F2-BBBF-2702A3192DAB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60" creationId="{87FCE352-8C05-4BE2-A2B6-5B84E1932836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62" creationId="{B83967DE-A5B3-4F88-A876-ADE40BE8D4CC}"/>
          </ac:spMkLst>
        </pc:spChg>
        <pc:spChg chg="mod">
          <ac:chgData name="이규현" userId="10983b64-7811-4154-a34f-fbc7c50f8c3a" providerId="ADAL" clId="{11DB0CC3-3D7B-4545-8C2D-866AD2A1989C}" dt="2020-10-07T05:58:17.784" v="334"/>
          <ac:spMkLst>
            <pc:docMk/>
            <pc:sldMk cId="717694125" sldId="266"/>
            <ac:spMk id="64" creationId="{99E854E2-C958-4770-B72A-3B9719F6D881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66" creationId="{9CCD55DC-3F97-45F4-8AE3-AF8F272C9555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67" creationId="{003A0A77-2D9A-4DCD-A8C0-DECDFAF76DBE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68" creationId="{4BEDA34B-1E00-48DA-878D-22B463E5DB62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70" creationId="{75409FB8-1220-4695-B664-1F66078B6438}"/>
          </ac:spMkLst>
        </pc:spChg>
        <pc:spChg chg="mod">
          <ac:chgData name="이규현" userId="10983b64-7811-4154-a34f-fbc7c50f8c3a" providerId="ADAL" clId="{11DB0CC3-3D7B-4545-8C2D-866AD2A1989C}" dt="2020-10-07T05:58:35.207" v="343"/>
          <ac:spMkLst>
            <pc:docMk/>
            <pc:sldMk cId="717694125" sldId="266"/>
            <ac:spMk id="72" creationId="{012CD84C-210E-4C9A-B8A8-1E475CA70FF8}"/>
          </ac:spMkLst>
        </pc:spChg>
        <pc:spChg chg="mod or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4" creationId="{7D3EA1ED-29E7-4E17-8E48-6F5F104F00EA}"/>
          </ac:spMkLst>
        </pc:spChg>
        <pc:spChg chg="mo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5" creationId="{0A3B72D7-859A-4C4B-A633-7D43E31DA81A}"/>
          </ac:spMkLst>
        </pc:spChg>
        <pc:spChg chg="mod or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6" creationId="{10B3A6BC-A249-464D-AAF1-EB4126761A96}"/>
          </ac:spMkLst>
        </pc:spChg>
        <pc:spChg chg="mod ord topLvl">
          <ac:chgData name="이규현" userId="10983b64-7811-4154-a34f-fbc7c50f8c3a" providerId="ADAL" clId="{11DB0CC3-3D7B-4545-8C2D-866AD2A1989C}" dt="2020-10-07T05:59:17.735" v="367" actId="164"/>
          <ac:spMkLst>
            <pc:docMk/>
            <pc:sldMk cId="717694125" sldId="266"/>
            <ac:spMk id="78" creationId="{7F7F5F49-22BB-421E-9D25-39632BB227D4}"/>
          </ac:spMkLst>
        </pc:spChg>
        <pc:spChg chg="del mod topLvl">
          <ac:chgData name="이규현" userId="10983b64-7811-4154-a34f-fbc7c50f8c3a" providerId="ADAL" clId="{11DB0CC3-3D7B-4545-8C2D-866AD2A1989C}" dt="2020-10-07T05:58:59.961" v="359" actId="478"/>
          <ac:spMkLst>
            <pc:docMk/>
            <pc:sldMk cId="717694125" sldId="266"/>
            <ac:spMk id="80" creationId="{35B16BF8-53D5-4BFD-A0C0-EF261C9BD105}"/>
          </ac:spMkLst>
        </pc:spChg>
        <pc:spChg chg="add del mod">
          <ac:chgData name="이규현" userId="10983b64-7811-4154-a34f-fbc7c50f8c3a" providerId="ADAL" clId="{11DB0CC3-3D7B-4545-8C2D-866AD2A1989C}" dt="2020-10-07T05:58:51.287" v="354"/>
          <ac:spMkLst>
            <pc:docMk/>
            <pc:sldMk cId="717694125" sldId="266"/>
            <ac:spMk id="81" creationId="{286EE670-D3AF-45CB-9BE0-C8B09CA14B5C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4" creationId="{A43B6699-D855-41E5-9A08-BD882B649B64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5" creationId="{8C15F510-99FA-4C56-A635-94F6FFA7C9EF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6" creationId="{D4F8045C-EDED-47B2-A95F-139F473993B7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88" creationId="{A5FF9D47-3139-4396-B49B-6BEB65629852}"/>
          </ac:spMkLst>
        </pc:spChg>
        <pc:spChg chg="mod">
          <ac:chgData name="이규현" userId="10983b64-7811-4154-a34f-fbc7c50f8c3a" providerId="ADAL" clId="{11DB0CC3-3D7B-4545-8C2D-866AD2A1989C}" dt="2020-10-07T05:59:12.684" v="363" actId="571"/>
          <ac:spMkLst>
            <pc:docMk/>
            <pc:sldMk cId="717694125" sldId="266"/>
            <ac:spMk id="90" creationId="{BC69BEBC-5683-4C3C-91C6-D1F18B38F615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1" creationId="{0A59D7EB-2AFA-452B-8C3C-D06679BEC035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2" creationId="{A7669E09-A62B-4F58-BDCA-5FF3559BA2FB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3" creationId="{E8587741-A08F-44D3-8C27-53AB6F35F243}"/>
          </ac:spMkLst>
        </pc:spChg>
        <pc:spChg chg="add del mod">
          <ac:chgData name="이규현" userId="10983b64-7811-4154-a34f-fbc7c50f8c3a" providerId="ADAL" clId="{11DB0CC3-3D7B-4545-8C2D-866AD2A1989C}" dt="2020-10-07T05:59:17.099" v="366"/>
          <ac:spMkLst>
            <pc:docMk/>
            <pc:sldMk cId="717694125" sldId="266"/>
            <ac:spMk id="95" creationId="{EE9787C4-2770-4981-894A-3E6139662092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0" creationId="{BC304ECB-89B9-49B0-82A0-690EF2AD5D57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1" creationId="{ABD84975-FEAE-484C-AB79-05AA39A8BC7F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2" creationId="{043684FA-C91B-4231-9971-0E5172EE8DA1}"/>
          </ac:spMkLst>
        </pc:spChg>
        <pc:spChg chg="mod">
          <ac:chgData name="이규현" userId="10983b64-7811-4154-a34f-fbc7c50f8c3a" providerId="ADAL" clId="{11DB0CC3-3D7B-4545-8C2D-866AD2A1989C}" dt="2020-10-07T05:59:20.508" v="368" actId="571"/>
          <ac:spMkLst>
            <pc:docMk/>
            <pc:sldMk cId="717694125" sldId="266"/>
            <ac:spMk id="104" creationId="{7CFC6F08-B1BB-48B5-81F2-1044B8AA78E7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08" creationId="{A16C4B55-93BA-48B0-B479-B4EB5C80B595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09" creationId="{D2EAFF73-63F8-4B6B-8CFA-9DA2D8340AD0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10" creationId="{6D330D53-AB4E-44BE-97E4-80EAE0FADD01}"/>
          </ac:spMkLst>
        </pc:spChg>
        <pc:spChg chg="mod">
          <ac:chgData name="이규현" userId="10983b64-7811-4154-a34f-fbc7c50f8c3a" providerId="ADAL" clId="{11DB0CC3-3D7B-4545-8C2D-866AD2A1989C}" dt="2020-10-07T05:59:42.863" v="375" actId="571"/>
          <ac:spMkLst>
            <pc:docMk/>
            <pc:sldMk cId="717694125" sldId="266"/>
            <ac:spMk id="112" creationId="{95AF3C8E-912B-44ED-9085-9DA1E55A127E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16" creationId="{2A306F4F-8FEA-476F-914F-BB4C8D7CBCA9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17" creationId="{C76441BE-C0AA-4CE1-A392-84877AD01552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18" creationId="{BE76F015-B65F-4BF0-9C30-7EB9913D5B22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20" creationId="{7E228FB5-DCA0-43C9-ABB1-A5587E789B48}"/>
          </ac:spMkLst>
        </pc:spChg>
        <pc:spChg chg="mod">
          <ac:chgData name="이규현" userId="10983b64-7811-4154-a34f-fbc7c50f8c3a" providerId="ADAL" clId="{11DB0CC3-3D7B-4545-8C2D-866AD2A1989C}" dt="2020-10-07T05:59:47.734" v="377"/>
          <ac:spMkLst>
            <pc:docMk/>
            <pc:sldMk cId="717694125" sldId="266"/>
            <ac:spMk id="122" creationId="{7A97EAE2-99BC-4487-8734-E9BFE92FEE4E}"/>
          </ac:spMkLst>
        </pc:spChg>
        <pc:grpChg chg="del mod topLvl">
          <ac:chgData name="이규현" userId="10983b64-7811-4154-a34f-fbc7c50f8c3a" providerId="ADAL" clId="{11DB0CC3-3D7B-4545-8C2D-866AD2A1989C}" dt="2020-10-07T05:56:51.650" v="310" actId="165"/>
          <ac:grpSpMkLst>
            <pc:docMk/>
            <pc:sldMk cId="717694125" sldId="266"/>
            <ac:grpSpMk id="2" creationId="{46221A2D-CF18-4EA7-B38B-22E7462E1FD5}"/>
          </ac:grpSpMkLst>
        </pc:grpChg>
        <pc:grpChg chg="del">
          <ac:chgData name="이규현" userId="10983b64-7811-4154-a34f-fbc7c50f8c3a" providerId="ADAL" clId="{11DB0CC3-3D7B-4545-8C2D-866AD2A1989C}" dt="2020-10-07T05:56:40.913" v="308" actId="165"/>
          <ac:grpSpMkLst>
            <pc:docMk/>
            <pc:sldMk cId="717694125" sldId="266"/>
            <ac:grpSpMk id="12" creationId="{7823B556-CF2B-446C-A327-B134E4F2BE4D}"/>
          </ac:grpSpMkLst>
        </pc:grpChg>
        <pc:grpChg chg="del mod topLvl">
          <ac:chgData name="이규현" userId="10983b64-7811-4154-a34f-fbc7c50f8c3a" providerId="ADAL" clId="{11DB0CC3-3D7B-4545-8C2D-866AD2A1989C}" dt="2020-10-07T05:56:51.650" v="310" actId="165"/>
          <ac:grpSpMkLst>
            <pc:docMk/>
            <pc:sldMk cId="717694125" sldId="266"/>
            <ac:grpSpMk id="14" creationId="{FF3B99A7-AF4E-4B7D-8A75-32807610CC10}"/>
          </ac:grpSpMkLst>
        </pc:grpChg>
        <pc:grpChg chg="del">
          <ac:chgData name="이규현" userId="10983b64-7811-4154-a34f-fbc7c50f8c3a" providerId="ADAL" clId="{11DB0CC3-3D7B-4545-8C2D-866AD2A1989C}" dt="2020-10-07T05:58:31.734" v="340" actId="478"/>
          <ac:grpSpMkLst>
            <pc:docMk/>
            <pc:sldMk cId="717694125" sldId="266"/>
            <ac:grpSpMk id="20" creationId="{E589BBB7-9ACE-44A9-8046-AD886922B419}"/>
          </ac:grpSpMkLst>
        </pc:grpChg>
        <pc:grpChg chg="add 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31" creationId="{EA6DBDA6-C7F6-4FA3-B1A5-DA2012D5E404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33" creationId="{0C018809-093E-4FB5-8BB9-4751A10EA10C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35" creationId="{157B17FD-47B0-4531-A46A-BA5BFDBB401C}"/>
          </ac:grpSpMkLst>
        </pc:grpChg>
        <pc:grpChg chg="add 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40" creationId="{315ED8C0-FB07-4707-AA18-9F646503C738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42" creationId="{A2C86904-05DE-4C56-AAD7-E3A9E7155219}"/>
          </ac:grpSpMkLst>
        </pc:grpChg>
        <pc:grpChg chg="mod">
          <ac:chgData name="이규현" userId="10983b64-7811-4154-a34f-fbc7c50f8c3a" providerId="ADAL" clId="{11DB0CC3-3D7B-4545-8C2D-866AD2A1989C}" dt="2020-10-07T05:51:01.382" v="295" actId="571"/>
          <ac:grpSpMkLst>
            <pc:docMk/>
            <pc:sldMk cId="717694125" sldId="266"/>
            <ac:grpSpMk id="43" creationId="{9F3190C7-4B45-461A-BAD1-F37EA0AC27EA}"/>
          </ac:grpSpMkLst>
        </pc:grpChg>
        <pc:grpChg chg="add del mod">
          <ac:chgData name="이규현" userId="10983b64-7811-4154-a34f-fbc7c50f8c3a" providerId="ADAL" clId="{11DB0CC3-3D7B-4545-8C2D-866AD2A1989C}" dt="2020-10-07T05:59:21.411" v="369" actId="478"/>
          <ac:grpSpMkLst>
            <pc:docMk/>
            <pc:sldMk cId="717694125" sldId="266"/>
            <ac:grpSpMk id="56" creationId="{193DEF05-ABA9-4B12-AAE0-A6DD34367458}"/>
          </ac:grpSpMkLst>
        </pc:grpChg>
        <pc:grpChg chg="add del mod">
          <ac:chgData name="이규현" userId="10983b64-7811-4154-a34f-fbc7c50f8c3a" providerId="ADAL" clId="{11DB0CC3-3D7B-4545-8C2D-866AD2A1989C}" dt="2020-10-07T05:59:21.677" v="370" actId="478"/>
          <ac:grpSpMkLst>
            <pc:docMk/>
            <pc:sldMk cId="717694125" sldId="266"/>
            <ac:grpSpMk id="57" creationId="{AD5293A1-2FB5-45C7-8C89-B0328AB66EC9}"/>
          </ac:grpSpMkLst>
        </pc:grpChg>
        <pc:grpChg chg="add del mod">
          <ac:chgData name="이규현" userId="10983b64-7811-4154-a34f-fbc7c50f8c3a" providerId="ADAL" clId="{11DB0CC3-3D7B-4545-8C2D-866AD2A1989C}" dt="2020-10-07T05:58:44.701" v="350"/>
          <ac:grpSpMkLst>
            <pc:docMk/>
            <pc:sldMk cId="717694125" sldId="266"/>
            <ac:grpSpMk id="65" creationId="{2D71675A-78F4-4C81-9570-6DAEE05B5F8C}"/>
          </ac:grpSpMkLst>
        </pc:grpChg>
        <pc:grpChg chg="add del mod">
          <ac:chgData name="이규현" userId="10983b64-7811-4154-a34f-fbc7c50f8c3a" providerId="ADAL" clId="{11DB0CC3-3D7B-4545-8C2D-866AD2A1989C}" dt="2020-10-07T05:58:49.034" v="352" actId="165"/>
          <ac:grpSpMkLst>
            <pc:docMk/>
            <pc:sldMk cId="717694125" sldId="266"/>
            <ac:grpSpMk id="73" creationId="{24D6B77A-DE94-416E-8839-BA3F152620B5}"/>
          </ac:grpSpMkLst>
        </pc:grpChg>
        <pc:grpChg chg="add mod">
          <ac:chgData name="이규현" userId="10983b64-7811-4154-a34f-fbc7c50f8c3a" providerId="ADAL" clId="{11DB0CC3-3D7B-4545-8C2D-866AD2A1989C}" dt="2020-10-07T05:59:12.684" v="363" actId="571"/>
          <ac:grpSpMkLst>
            <pc:docMk/>
            <pc:sldMk cId="717694125" sldId="266"/>
            <ac:grpSpMk id="83" creationId="{7F7B5793-6050-48E8-A37D-4160C9454A15}"/>
          </ac:grpSpMkLst>
        </pc:grpChg>
        <pc:grpChg chg="add del mod">
          <ac:chgData name="이규현" userId="10983b64-7811-4154-a34f-fbc7c50f8c3a" providerId="ADAL" clId="{11DB0CC3-3D7B-4545-8C2D-866AD2A1989C}" dt="2020-10-07T05:59:46.321" v="376" actId="478"/>
          <ac:grpSpMkLst>
            <pc:docMk/>
            <pc:sldMk cId="717694125" sldId="266"/>
            <ac:grpSpMk id="98" creationId="{BE22F8FD-AF7E-4BFA-BA0E-C542E1A32D6C}"/>
          </ac:grpSpMkLst>
        </pc:grpChg>
        <pc:grpChg chg="add del mod">
          <ac:chgData name="이규현" userId="10983b64-7811-4154-a34f-fbc7c50f8c3a" providerId="ADAL" clId="{11DB0CC3-3D7B-4545-8C2D-866AD2A1989C}" dt="2020-10-07T05:59:50.194" v="380" actId="478"/>
          <ac:grpSpMkLst>
            <pc:docMk/>
            <pc:sldMk cId="717694125" sldId="266"/>
            <ac:grpSpMk id="99" creationId="{02E50E24-F5E5-4D8B-B18F-EA15A4588B68}"/>
          </ac:grpSpMkLst>
        </pc:grpChg>
        <pc:grpChg chg="add mod">
          <ac:chgData name="이규현" userId="10983b64-7811-4154-a34f-fbc7c50f8c3a" providerId="ADAL" clId="{11DB0CC3-3D7B-4545-8C2D-866AD2A1989C}" dt="2020-10-07T05:59:42.863" v="375" actId="571"/>
          <ac:grpSpMkLst>
            <pc:docMk/>
            <pc:sldMk cId="717694125" sldId="266"/>
            <ac:grpSpMk id="107" creationId="{303326F9-75A6-459E-9070-B04678D077F7}"/>
          </ac:grpSpMkLst>
        </pc:grpChg>
        <pc:grpChg chg="add del mod">
          <ac:chgData name="이규현" userId="10983b64-7811-4154-a34f-fbc7c50f8c3a" providerId="ADAL" clId="{11DB0CC3-3D7B-4545-8C2D-866AD2A1989C}" dt="2020-10-07T05:59:48.813" v="378"/>
          <ac:grpSpMkLst>
            <pc:docMk/>
            <pc:sldMk cId="717694125" sldId="266"/>
            <ac:grpSpMk id="115" creationId="{FE1C6CAC-9469-4409-AAF6-506DF3B64AD6}"/>
          </ac:grpSpMkLst>
        </pc:grpChg>
        <pc:picChg chg="del">
          <ac:chgData name="이규현" userId="10983b64-7811-4154-a34f-fbc7c50f8c3a" providerId="ADAL" clId="{11DB0CC3-3D7B-4545-8C2D-866AD2A1989C}" dt="2020-10-07T05:58:32.771" v="341" actId="478"/>
          <ac:picMkLst>
            <pc:docMk/>
            <pc:sldMk cId="717694125" sldId="266"/>
            <ac:picMk id="4" creationId="{88A75398-3B56-4575-A32B-3A467EB5B26D}"/>
          </ac:picMkLst>
        </pc:picChg>
        <pc:picChg chg="del">
          <ac:chgData name="이규현" userId="10983b64-7811-4154-a34f-fbc7c50f8c3a" providerId="ADAL" clId="{11DB0CC3-3D7B-4545-8C2D-866AD2A1989C}" dt="2020-10-07T05:50:52.156" v="293" actId="478"/>
          <ac:picMkLst>
            <pc:docMk/>
            <pc:sldMk cId="717694125" sldId="266"/>
            <ac:picMk id="7" creationId="{4244EC21-D2E7-4C16-B4F9-5BD86F60C694}"/>
          </ac:picMkLst>
        </pc:picChg>
        <pc:picChg chg="del">
          <ac:chgData name="이규현" userId="10983b64-7811-4154-a34f-fbc7c50f8c3a" providerId="ADAL" clId="{11DB0CC3-3D7B-4545-8C2D-866AD2A1989C}" dt="2020-10-07T05:50:51.882" v="292" actId="478"/>
          <ac:picMkLst>
            <pc:docMk/>
            <pc:sldMk cId="717694125" sldId="266"/>
            <ac:picMk id="10" creationId="{59514560-8E9B-4284-8B64-136D862C3351}"/>
          </ac:picMkLst>
        </pc:picChg>
        <pc:picChg chg="del">
          <ac:chgData name="이규현" userId="10983b64-7811-4154-a34f-fbc7c50f8c3a" providerId="ADAL" clId="{11DB0CC3-3D7B-4545-8C2D-866AD2A1989C}" dt="2020-10-07T05:58:34.296" v="342" actId="478"/>
          <ac:picMkLst>
            <pc:docMk/>
            <pc:sldMk cId="717694125" sldId="266"/>
            <ac:picMk id="34" creationId="{1FB37A3D-32EA-4FF7-9E4E-79826D066B5B}"/>
          </ac:picMkLst>
        </pc:picChg>
        <pc:picChg chg="add mod">
          <ac:chgData name="이규현" userId="10983b64-7811-4154-a34f-fbc7c50f8c3a" providerId="ADAL" clId="{11DB0CC3-3D7B-4545-8C2D-866AD2A1989C}" dt="2020-10-07T05:51:01.382" v="295" actId="571"/>
          <ac:picMkLst>
            <pc:docMk/>
            <pc:sldMk cId="717694125" sldId="266"/>
            <ac:picMk id="51" creationId="{D4F1B5E0-CD17-479D-96F4-F227FFD8D578}"/>
          </ac:picMkLst>
        </pc:picChg>
        <pc:picChg chg="add mod">
          <ac:chgData name="이규현" userId="10983b64-7811-4154-a34f-fbc7c50f8c3a" providerId="ADAL" clId="{11DB0CC3-3D7B-4545-8C2D-866AD2A1989C}" dt="2020-10-07T05:51:01.382" v="295" actId="571"/>
          <ac:picMkLst>
            <pc:docMk/>
            <pc:sldMk cId="717694125" sldId="266"/>
            <ac:picMk id="52" creationId="{83A4A3B7-032A-435A-986B-8056C4DB543A}"/>
          </ac:picMkLst>
        </pc:picChg>
        <pc:picChg chg="add del mod">
          <ac:chgData name="이규현" userId="10983b64-7811-4154-a34f-fbc7c50f8c3a" providerId="ADAL" clId="{11DB0CC3-3D7B-4545-8C2D-866AD2A1989C}" dt="2020-10-07T05:58:11.294" v="332" actId="478"/>
          <ac:picMkLst>
            <pc:docMk/>
            <pc:sldMk cId="717694125" sldId="266"/>
            <ac:picMk id="53" creationId="{9867D54C-4183-4B01-BFA5-91EA12BBA545}"/>
          </ac:picMkLst>
        </pc:picChg>
        <pc:picChg chg="add del mod">
          <ac:chgData name="이규현" userId="10983b64-7811-4154-a34f-fbc7c50f8c3a" providerId="ADAL" clId="{11DB0CC3-3D7B-4545-8C2D-866AD2A1989C}" dt="2020-10-07T05:56:26.497" v="307" actId="478"/>
          <ac:picMkLst>
            <pc:docMk/>
            <pc:sldMk cId="717694125" sldId="266"/>
            <ac:picMk id="54" creationId="{64E76C3A-82CF-4943-9154-3F44467C74EF}"/>
          </ac:picMkLst>
        </pc:picChg>
        <pc:picChg chg="add mod ord">
          <ac:chgData name="이규현" userId="10983b64-7811-4154-a34f-fbc7c50f8c3a" providerId="ADAL" clId="{11DB0CC3-3D7B-4545-8C2D-866AD2A1989C}" dt="2020-10-07T05:59:17.735" v="367" actId="164"/>
          <ac:picMkLst>
            <pc:docMk/>
            <pc:sldMk cId="717694125" sldId="266"/>
            <ac:picMk id="82" creationId="{3E531539-BA7C-4A7B-865E-AF4A523EF457}"/>
          </ac:picMkLst>
        </pc:picChg>
        <pc:picChg chg="add del mod">
          <ac:chgData name="이규현" userId="10983b64-7811-4154-a34f-fbc7c50f8c3a" providerId="ADAL" clId="{11DB0CC3-3D7B-4545-8C2D-866AD2A1989C}" dt="2020-10-07T05:59:17.099" v="366"/>
          <ac:picMkLst>
            <pc:docMk/>
            <pc:sldMk cId="717694125" sldId="266"/>
            <ac:picMk id="94" creationId="{83B391CA-9E26-40F0-843B-BDD8BD50B4D0}"/>
          </ac:picMkLst>
        </pc:picChg>
        <pc:picChg chg="mod">
          <ac:chgData name="이규현" userId="10983b64-7811-4154-a34f-fbc7c50f8c3a" providerId="ADAL" clId="{11DB0CC3-3D7B-4545-8C2D-866AD2A1989C}" dt="2020-10-07T05:59:20.508" v="368" actId="571"/>
          <ac:picMkLst>
            <pc:docMk/>
            <pc:sldMk cId="717694125" sldId="266"/>
            <ac:picMk id="103" creationId="{44542ECC-E2C6-49A9-8FD4-B12853DF4A20}"/>
          </ac:picMkLst>
        </pc:picChg>
        <pc:picChg chg="mod">
          <ac:chgData name="이규현" userId="10983b64-7811-4154-a34f-fbc7c50f8c3a" providerId="ADAL" clId="{11DB0CC3-3D7B-4545-8C2D-866AD2A1989C}" dt="2020-10-07T05:59:42.863" v="375" actId="571"/>
          <ac:picMkLst>
            <pc:docMk/>
            <pc:sldMk cId="717694125" sldId="266"/>
            <ac:picMk id="111" creationId="{5BBCDFE5-BBA7-4EF6-BFE9-41915E93F537}"/>
          </ac:picMkLst>
        </pc:picChg>
        <pc:picChg chg="add mod">
          <ac:chgData name="이규현" userId="10983b64-7811-4154-a34f-fbc7c50f8c3a" providerId="ADAL" clId="{11DB0CC3-3D7B-4545-8C2D-866AD2A1989C}" dt="2020-10-07T06:00:21.637" v="390" actId="1076"/>
          <ac:picMkLst>
            <pc:docMk/>
            <pc:sldMk cId="717694125" sldId="266"/>
            <ac:picMk id="123" creationId="{331A6CE8-B13A-4C78-9B94-410560FB078F}"/>
          </ac:picMkLst>
        </pc:picChg>
        <pc:picChg chg="add mod">
          <ac:chgData name="이규현" userId="10983b64-7811-4154-a34f-fbc7c50f8c3a" providerId="ADAL" clId="{11DB0CC3-3D7B-4545-8C2D-866AD2A1989C}" dt="2020-10-07T06:00:12.575" v="387" actId="1037"/>
          <ac:picMkLst>
            <pc:docMk/>
            <pc:sldMk cId="717694125" sldId="266"/>
            <ac:picMk id="124" creationId="{96F2AE4E-5DB7-42DA-81D4-F7B6E77A57A3}"/>
          </ac:picMkLst>
        </pc:picChg>
        <pc:picChg chg="add mod">
          <ac:chgData name="이규현" userId="10983b64-7811-4154-a34f-fbc7c50f8c3a" providerId="ADAL" clId="{11DB0CC3-3D7B-4545-8C2D-866AD2A1989C}" dt="2020-10-07T06:00:38.103" v="395" actId="12788"/>
          <ac:picMkLst>
            <pc:docMk/>
            <pc:sldMk cId="717694125" sldId="266"/>
            <ac:picMk id="125" creationId="{ECD6519C-3BC5-4716-B77C-1DC7C77E4885}"/>
          </ac:picMkLst>
        </pc:picChg>
        <pc:picChg chg="add mod">
          <ac:chgData name="이규현" userId="10983b64-7811-4154-a34f-fbc7c50f8c3a" providerId="ADAL" clId="{11DB0CC3-3D7B-4545-8C2D-866AD2A1989C}" dt="2020-10-07T06:00:45.269" v="398" actId="1076"/>
          <ac:picMkLst>
            <pc:docMk/>
            <pc:sldMk cId="717694125" sldId="266"/>
            <ac:picMk id="126" creationId="{F1B37C0F-7465-4CF4-A83C-CC8A73AF2A03}"/>
          </ac:picMkLst>
        </pc:picChg>
        <pc:cxnChg chg="add del mod">
          <ac:chgData name="이규현" userId="10983b64-7811-4154-a34f-fbc7c50f8c3a" providerId="ADAL" clId="{11DB0CC3-3D7B-4545-8C2D-866AD2A1989C}" dt="2020-10-07T05:55:03.824" v="301" actId="478"/>
          <ac:cxnSpMkLst>
            <pc:docMk/>
            <pc:sldMk cId="717694125" sldId="266"/>
            <ac:cxnSpMk id="5" creationId="{5B9EBD52-5861-41B2-8B39-207132BCA4D4}"/>
          </ac:cxnSpMkLst>
        </pc:cxnChg>
        <pc:cxnChg chg="mod topLvl">
          <ac:chgData name="이규현" userId="10983b64-7811-4154-a34f-fbc7c50f8c3a" providerId="ADAL" clId="{11DB0CC3-3D7B-4545-8C2D-866AD2A1989C}" dt="2020-10-07T05:58:17.213" v="333" actId="164"/>
          <ac:cxnSpMkLst>
            <pc:docMk/>
            <pc:sldMk cId="717694125" sldId="266"/>
            <ac:cxnSpMk id="6" creationId="{0F710A7B-B11B-4205-B5F6-DFE14BD65018}"/>
          </ac:cxnSpMkLst>
        </pc:cxnChg>
        <pc:cxnChg chg="mod topLvl">
          <ac:chgData name="이규현" userId="10983b64-7811-4154-a34f-fbc7c50f8c3a" providerId="ADAL" clId="{11DB0CC3-3D7B-4545-8C2D-866AD2A1989C}" dt="2020-10-07T05:58:17.213" v="333" actId="164"/>
          <ac:cxnSpMkLst>
            <pc:docMk/>
            <pc:sldMk cId="717694125" sldId="266"/>
            <ac:cxnSpMk id="18" creationId="{236F76A0-C8A0-43A3-B241-D3AEF91E733E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37" creationId="{1EE0C83B-E769-4C26-9BE8-1BE45A3186A0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39" creationId="{74201D62-A784-46F0-840F-9764E73CA099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45" creationId="{40E8ED25-D0FE-454E-B0AC-E145FC7C2190}"/>
          </ac:cxnSpMkLst>
        </pc:cxnChg>
        <pc:cxnChg chg="mod">
          <ac:chgData name="이규현" userId="10983b64-7811-4154-a34f-fbc7c50f8c3a" providerId="ADAL" clId="{11DB0CC3-3D7B-4545-8C2D-866AD2A1989C}" dt="2020-10-07T05:51:01.382" v="295" actId="571"/>
          <ac:cxnSpMkLst>
            <pc:docMk/>
            <pc:sldMk cId="717694125" sldId="266"/>
            <ac:cxnSpMk id="47" creationId="{A2F2646B-2919-4EC7-BFBD-4A50FFFF3075}"/>
          </ac:cxnSpMkLst>
        </pc:cxnChg>
        <pc:cxnChg chg="mod">
          <ac:chgData name="이규현" userId="10983b64-7811-4154-a34f-fbc7c50f8c3a" providerId="ADAL" clId="{11DB0CC3-3D7B-4545-8C2D-866AD2A1989C}" dt="2020-10-07T05:58:17.784" v="334"/>
          <ac:cxnSpMkLst>
            <pc:docMk/>
            <pc:sldMk cId="717694125" sldId="266"/>
            <ac:cxnSpMk id="61" creationId="{498BDFA8-1381-44F4-A886-1DBFF5A09514}"/>
          </ac:cxnSpMkLst>
        </pc:cxnChg>
        <pc:cxnChg chg="mod">
          <ac:chgData name="이규현" userId="10983b64-7811-4154-a34f-fbc7c50f8c3a" providerId="ADAL" clId="{11DB0CC3-3D7B-4545-8C2D-866AD2A1989C}" dt="2020-10-07T05:58:17.784" v="334"/>
          <ac:cxnSpMkLst>
            <pc:docMk/>
            <pc:sldMk cId="717694125" sldId="266"/>
            <ac:cxnSpMk id="63" creationId="{5AFB1623-0A0E-40A0-B882-149E0EA422CE}"/>
          </ac:cxnSpMkLst>
        </pc:cxnChg>
        <pc:cxnChg chg="mod">
          <ac:chgData name="이규현" userId="10983b64-7811-4154-a34f-fbc7c50f8c3a" providerId="ADAL" clId="{11DB0CC3-3D7B-4545-8C2D-866AD2A1989C}" dt="2020-10-07T05:58:35.207" v="343"/>
          <ac:cxnSpMkLst>
            <pc:docMk/>
            <pc:sldMk cId="717694125" sldId="266"/>
            <ac:cxnSpMk id="69" creationId="{D5CC81D5-A3CE-42C2-BCAB-F750D662BFAF}"/>
          </ac:cxnSpMkLst>
        </pc:cxnChg>
        <pc:cxnChg chg="mod">
          <ac:chgData name="이규현" userId="10983b64-7811-4154-a34f-fbc7c50f8c3a" providerId="ADAL" clId="{11DB0CC3-3D7B-4545-8C2D-866AD2A1989C}" dt="2020-10-07T05:58:35.207" v="343"/>
          <ac:cxnSpMkLst>
            <pc:docMk/>
            <pc:sldMk cId="717694125" sldId="266"/>
            <ac:cxnSpMk id="71" creationId="{647C4778-1EB5-4410-A7AA-9F236377C4FC}"/>
          </ac:cxnSpMkLst>
        </pc:cxnChg>
        <pc:cxnChg chg="mod topLvl">
          <ac:chgData name="이규현" userId="10983b64-7811-4154-a34f-fbc7c50f8c3a" providerId="ADAL" clId="{11DB0CC3-3D7B-4545-8C2D-866AD2A1989C}" dt="2020-10-07T05:59:17.735" v="367" actId="164"/>
          <ac:cxnSpMkLst>
            <pc:docMk/>
            <pc:sldMk cId="717694125" sldId="266"/>
            <ac:cxnSpMk id="77" creationId="{2A236AA7-8F7A-4391-B0D2-B45329655817}"/>
          </ac:cxnSpMkLst>
        </pc:cxnChg>
        <pc:cxnChg chg="mod topLvl">
          <ac:chgData name="이규현" userId="10983b64-7811-4154-a34f-fbc7c50f8c3a" providerId="ADAL" clId="{11DB0CC3-3D7B-4545-8C2D-866AD2A1989C}" dt="2020-10-07T05:59:17.735" v="367" actId="164"/>
          <ac:cxnSpMkLst>
            <pc:docMk/>
            <pc:sldMk cId="717694125" sldId="266"/>
            <ac:cxnSpMk id="79" creationId="{F7DB79F4-C030-4B8B-86F8-ED732A572833}"/>
          </ac:cxnSpMkLst>
        </pc:cxnChg>
        <pc:cxnChg chg="mod">
          <ac:chgData name="이규현" userId="10983b64-7811-4154-a34f-fbc7c50f8c3a" providerId="ADAL" clId="{11DB0CC3-3D7B-4545-8C2D-866AD2A1989C}" dt="2020-10-07T05:59:12.684" v="363" actId="571"/>
          <ac:cxnSpMkLst>
            <pc:docMk/>
            <pc:sldMk cId="717694125" sldId="266"/>
            <ac:cxnSpMk id="87" creationId="{AD7BF29A-A5AA-4B58-98BE-240AA8B91E4A}"/>
          </ac:cxnSpMkLst>
        </pc:cxnChg>
        <pc:cxnChg chg="mod">
          <ac:chgData name="이규현" userId="10983b64-7811-4154-a34f-fbc7c50f8c3a" providerId="ADAL" clId="{11DB0CC3-3D7B-4545-8C2D-866AD2A1989C}" dt="2020-10-07T05:59:12.684" v="363" actId="571"/>
          <ac:cxnSpMkLst>
            <pc:docMk/>
            <pc:sldMk cId="717694125" sldId="266"/>
            <ac:cxnSpMk id="89" creationId="{83691E3E-5D59-4E5A-AAF8-D5F3AA3A4DD6}"/>
          </ac:cxnSpMkLst>
        </pc:cxnChg>
        <pc:cxnChg chg="add del mod">
          <ac:chgData name="이규현" userId="10983b64-7811-4154-a34f-fbc7c50f8c3a" providerId="ADAL" clId="{11DB0CC3-3D7B-4545-8C2D-866AD2A1989C}" dt="2020-10-07T05:59:17.099" v="366"/>
          <ac:cxnSpMkLst>
            <pc:docMk/>
            <pc:sldMk cId="717694125" sldId="266"/>
            <ac:cxnSpMk id="96" creationId="{8036A2B5-7686-4169-AA35-3C5E0027DC67}"/>
          </ac:cxnSpMkLst>
        </pc:cxnChg>
        <pc:cxnChg chg="add del mod">
          <ac:chgData name="이규현" userId="10983b64-7811-4154-a34f-fbc7c50f8c3a" providerId="ADAL" clId="{11DB0CC3-3D7B-4545-8C2D-866AD2A1989C}" dt="2020-10-07T05:59:17.099" v="366"/>
          <ac:cxnSpMkLst>
            <pc:docMk/>
            <pc:sldMk cId="717694125" sldId="266"/>
            <ac:cxnSpMk id="97" creationId="{05A9CE8B-A1E8-4008-B8B3-432B28B8BD9C}"/>
          </ac:cxnSpMkLst>
        </pc:cxnChg>
        <pc:cxnChg chg="mod">
          <ac:chgData name="이규현" userId="10983b64-7811-4154-a34f-fbc7c50f8c3a" providerId="ADAL" clId="{11DB0CC3-3D7B-4545-8C2D-866AD2A1989C}" dt="2020-10-07T05:59:20.508" v="368" actId="571"/>
          <ac:cxnSpMkLst>
            <pc:docMk/>
            <pc:sldMk cId="717694125" sldId="266"/>
            <ac:cxnSpMk id="105" creationId="{78EF46FA-D12D-4153-82CF-68E901F25526}"/>
          </ac:cxnSpMkLst>
        </pc:cxnChg>
        <pc:cxnChg chg="mod">
          <ac:chgData name="이규현" userId="10983b64-7811-4154-a34f-fbc7c50f8c3a" providerId="ADAL" clId="{11DB0CC3-3D7B-4545-8C2D-866AD2A1989C}" dt="2020-10-07T05:59:20.508" v="368" actId="571"/>
          <ac:cxnSpMkLst>
            <pc:docMk/>
            <pc:sldMk cId="717694125" sldId="266"/>
            <ac:cxnSpMk id="106" creationId="{96BCFAC6-DCFD-4BAB-BBDD-234DF861E34C}"/>
          </ac:cxnSpMkLst>
        </pc:cxnChg>
        <pc:cxnChg chg="mod">
          <ac:chgData name="이규현" userId="10983b64-7811-4154-a34f-fbc7c50f8c3a" providerId="ADAL" clId="{11DB0CC3-3D7B-4545-8C2D-866AD2A1989C}" dt="2020-10-07T05:59:42.863" v="375" actId="571"/>
          <ac:cxnSpMkLst>
            <pc:docMk/>
            <pc:sldMk cId="717694125" sldId="266"/>
            <ac:cxnSpMk id="113" creationId="{7D1F6474-A3B8-4E1A-A788-AF279A338700}"/>
          </ac:cxnSpMkLst>
        </pc:cxnChg>
        <pc:cxnChg chg="mod">
          <ac:chgData name="이규현" userId="10983b64-7811-4154-a34f-fbc7c50f8c3a" providerId="ADAL" clId="{11DB0CC3-3D7B-4545-8C2D-866AD2A1989C}" dt="2020-10-07T05:59:42.863" v="375" actId="571"/>
          <ac:cxnSpMkLst>
            <pc:docMk/>
            <pc:sldMk cId="717694125" sldId="266"/>
            <ac:cxnSpMk id="114" creationId="{0E11EA4F-7D43-418C-82BE-11DD289A82AE}"/>
          </ac:cxnSpMkLst>
        </pc:cxnChg>
        <pc:cxnChg chg="mod">
          <ac:chgData name="이규현" userId="10983b64-7811-4154-a34f-fbc7c50f8c3a" providerId="ADAL" clId="{11DB0CC3-3D7B-4545-8C2D-866AD2A1989C}" dt="2020-10-07T05:59:47.734" v="377"/>
          <ac:cxnSpMkLst>
            <pc:docMk/>
            <pc:sldMk cId="717694125" sldId="266"/>
            <ac:cxnSpMk id="119" creationId="{849BE918-A83E-426C-98D3-1FF13ED7B8AC}"/>
          </ac:cxnSpMkLst>
        </pc:cxnChg>
        <pc:cxnChg chg="mod">
          <ac:chgData name="이규현" userId="10983b64-7811-4154-a34f-fbc7c50f8c3a" providerId="ADAL" clId="{11DB0CC3-3D7B-4545-8C2D-866AD2A1989C}" dt="2020-10-07T05:59:47.734" v="377"/>
          <ac:cxnSpMkLst>
            <pc:docMk/>
            <pc:sldMk cId="717694125" sldId="266"/>
            <ac:cxnSpMk id="121" creationId="{A6E9CC41-371C-409F-9A6A-710568CF33C6}"/>
          </ac:cxnSpMkLst>
        </pc:cxnChg>
      </pc:sldChg>
    </pc:docChg>
  </pc:docChgLst>
  <pc:docChgLst>
    <pc:chgData name="이규현" userId="10983b64-7811-4154-a34f-fbc7c50f8c3a" providerId="ADAL" clId="{E8AF4AA9-BB75-4C4A-97CE-51862C419DAA}"/>
    <pc:docChg chg="undo custSel addSld delSld modSld sldOrd">
      <pc:chgData name="이규현" userId="10983b64-7811-4154-a34f-fbc7c50f8c3a" providerId="ADAL" clId="{E8AF4AA9-BB75-4C4A-97CE-51862C419DAA}" dt="2020-10-09T07:17:02.732" v="945" actId="21"/>
      <pc:docMkLst>
        <pc:docMk/>
      </pc:docMkLst>
      <pc:sldChg chg="addSp modSp mod">
        <pc:chgData name="이규현" userId="10983b64-7811-4154-a34f-fbc7c50f8c3a" providerId="ADAL" clId="{E8AF4AA9-BB75-4C4A-97CE-51862C419DAA}" dt="2020-10-08T09:11:34.198" v="651" actId="1076"/>
        <pc:sldMkLst>
          <pc:docMk/>
          <pc:sldMk cId="3324248571" sldId="258"/>
        </pc:sldMkLst>
        <pc:picChg chg="add mod">
          <ac:chgData name="이규현" userId="10983b64-7811-4154-a34f-fbc7c50f8c3a" providerId="ADAL" clId="{E8AF4AA9-BB75-4C4A-97CE-51862C419DAA}" dt="2020-10-08T09:11:34.198" v="651" actId="1076"/>
          <ac:picMkLst>
            <pc:docMk/>
            <pc:sldMk cId="3324248571" sldId="258"/>
            <ac:picMk id="13" creationId="{3D76DE3B-1CC0-45DB-9E67-0382C8F99CF6}"/>
          </ac:picMkLst>
        </pc:picChg>
      </pc:sldChg>
      <pc:sldChg chg="delSp modSp mod">
        <pc:chgData name="이규현" userId="10983b64-7811-4154-a34f-fbc7c50f8c3a" providerId="ADAL" clId="{E8AF4AA9-BB75-4C4A-97CE-51862C419DAA}" dt="2020-10-07T20:56:08.318" v="63" actId="21"/>
        <pc:sldMkLst>
          <pc:docMk/>
          <pc:sldMk cId="742625796" sldId="259"/>
        </pc:sldMkLst>
        <pc:picChg chg="del mod">
          <ac:chgData name="이규현" userId="10983b64-7811-4154-a34f-fbc7c50f8c3a" providerId="ADAL" clId="{E8AF4AA9-BB75-4C4A-97CE-51862C419DAA}" dt="2020-10-07T20:56:08.318" v="63" actId="21"/>
          <ac:picMkLst>
            <pc:docMk/>
            <pc:sldMk cId="742625796" sldId="259"/>
            <ac:picMk id="10" creationId="{59514560-8E9B-4284-8B64-136D862C3351}"/>
          </ac:picMkLst>
        </pc:picChg>
      </pc:sldChg>
      <pc:sldChg chg="addSp delSp modSp mod">
        <pc:chgData name="이규현" userId="10983b64-7811-4154-a34f-fbc7c50f8c3a" providerId="ADAL" clId="{E8AF4AA9-BB75-4C4A-97CE-51862C419DAA}" dt="2020-10-08T09:49:47.610" v="799" actId="207"/>
        <pc:sldMkLst>
          <pc:docMk/>
          <pc:sldMk cId="323291573" sldId="264"/>
        </pc:sldMkLst>
        <pc:spChg chg="add mod">
          <ac:chgData name="이규현" userId="10983b64-7811-4154-a34f-fbc7c50f8c3a" providerId="ADAL" clId="{E8AF4AA9-BB75-4C4A-97CE-51862C419DAA}" dt="2020-10-08T09:49:47.610" v="799" actId="207"/>
          <ac:spMkLst>
            <pc:docMk/>
            <pc:sldMk cId="323291573" sldId="264"/>
            <ac:spMk id="4" creationId="{51C558A7-880A-47EF-8B7B-31585BE361AE}"/>
          </ac:spMkLst>
        </pc:spChg>
        <pc:picChg chg="del">
          <ac:chgData name="이규현" userId="10983b64-7811-4154-a34f-fbc7c50f8c3a" providerId="ADAL" clId="{E8AF4AA9-BB75-4C4A-97CE-51862C419DAA}" dt="2020-10-07T21:18:51.231" v="418" actId="21"/>
          <ac:picMkLst>
            <pc:docMk/>
            <pc:sldMk cId="323291573" sldId="264"/>
            <ac:picMk id="10" creationId="{59514560-8E9B-4284-8B64-136D862C3351}"/>
          </ac:picMkLst>
        </pc:picChg>
      </pc:sldChg>
      <pc:sldChg chg="addSp modSp add del">
        <pc:chgData name="이규현" userId="10983b64-7811-4154-a34f-fbc7c50f8c3a" providerId="ADAL" clId="{E8AF4AA9-BB75-4C4A-97CE-51862C419DAA}" dt="2020-10-07T21:16:23.993" v="391" actId="571"/>
        <pc:sldMkLst>
          <pc:docMk/>
          <pc:sldMk cId="717694125" sldId="266"/>
        </pc:sldMkLst>
        <pc:spChg chg="add mod">
          <ac:chgData name="이규현" userId="10983b64-7811-4154-a34f-fbc7c50f8c3a" providerId="ADAL" clId="{E8AF4AA9-BB75-4C4A-97CE-51862C419DAA}" dt="2020-10-07T21:16:23.993" v="391" actId="571"/>
          <ac:spMkLst>
            <pc:docMk/>
            <pc:sldMk cId="717694125" sldId="266"/>
            <ac:spMk id="16" creationId="{2C8445C4-41A4-49E5-B4ED-E8517F73E275}"/>
          </ac:spMkLst>
        </pc:spChg>
        <pc:spChg chg="add mod">
          <ac:chgData name="이규현" userId="10983b64-7811-4154-a34f-fbc7c50f8c3a" providerId="ADAL" clId="{E8AF4AA9-BB75-4C4A-97CE-51862C419DAA}" dt="2020-10-07T21:16:23.993" v="391" actId="571"/>
          <ac:spMkLst>
            <pc:docMk/>
            <pc:sldMk cId="717694125" sldId="266"/>
            <ac:spMk id="17" creationId="{6F7C4E97-9EB6-4A43-85A8-A872F1793B46}"/>
          </ac:spMkLst>
        </pc:sp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18" creationId="{DD477D34-003E-4A8D-9DFC-E11337544856}"/>
          </ac:picMkLst>
        </pc:pic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20" creationId="{AB471A8D-B13F-411F-815E-91B17A0425F1}"/>
          </ac:picMkLst>
        </pc:pic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21" creationId="{64DCDD49-96FB-423B-97A9-CB96A4BD1DB1}"/>
          </ac:picMkLst>
        </pc:picChg>
        <pc:picChg chg="add mod">
          <ac:chgData name="이규현" userId="10983b64-7811-4154-a34f-fbc7c50f8c3a" providerId="ADAL" clId="{E8AF4AA9-BB75-4C4A-97CE-51862C419DAA}" dt="2020-10-07T21:16:23.993" v="391" actId="571"/>
          <ac:picMkLst>
            <pc:docMk/>
            <pc:sldMk cId="717694125" sldId="266"/>
            <ac:picMk id="22" creationId="{4D7B8999-64EE-4EF8-9066-5DF9EE8E9535}"/>
          </ac:picMkLst>
        </pc:picChg>
      </pc:sldChg>
      <pc:sldChg chg="addSp delSp modSp add del mod ord">
        <pc:chgData name="이규현" userId="10983b64-7811-4154-a34f-fbc7c50f8c3a" providerId="ADAL" clId="{E8AF4AA9-BB75-4C4A-97CE-51862C419DAA}" dt="2020-10-07T21:13:56.891" v="364" actId="47"/>
        <pc:sldMkLst>
          <pc:docMk/>
          <pc:sldMk cId="487781096" sldId="267"/>
        </pc:sldMkLst>
        <pc:spChg chg="mod ord">
          <ac:chgData name="이규현" userId="10983b64-7811-4154-a34f-fbc7c50f8c3a" providerId="ADAL" clId="{E8AF4AA9-BB75-4C4A-97CE-51862C419DAA}" dt="2020-10-07T21:01:57.183" v="180" actId="1076"/>
          <ac:spMkLst>
            <pc:docMk/>
            <pc:sldMk cId="487781096" sldId="267"/>
            <ac:spMk id="8" creationId="{93AD2433-17FB-4449-A109-CDAAC368786E}"/>
          </ac:spMkLst>
        </pc:spChg>
        <pc:spChg chg="mod ord topLvl">
          <ac:chgData name="이규현" userId="10983b64-7811-4154-a34f-fbc7c50f8c3a" providerId="ADAL" clId="{E8AF4AA9-BB75-4C4A-97CE-51862C419DAA}" dt="2020-10-07T21:00:43.198" v="163" actId="1076"/>
          <ac:spMkLst>
            <pc:docMk/>
            <pc:sldMk cId="487781096" sldId="267"/>
            <ac:spMk id="9" creationId="{668490EF-1EC5-4F7F-9E12-1C5C3953B0AB}"/>
          </ac:spMkLst>
        </pc:spChg>
        <pc:spChg chg="add del mod">
          <ac:chgData name="이규현" userId="10983b64-7811-4154-a34f-fbc7c50f8c3a" providerId="ADAL" clId="{E8AF4AA9-BB75-4C4A-97CE-51862C419DAA}" dt="2020-10-07T20:50:25.752" v="14" actId="21"/>
          <ac:spMkLst>
            <pc:docMk/>
            <pc:sldMk cId="487781096" sldId="267"/>
            <ac:spMk id="10" creationId="{CCAF5D7C-0E04-46AB-B8A1-399A8086089F}"/>
          </ac:spMkLst>
        </pc:spChg>
        <pc:spChg chg="mod ord topLvl">
          <ac:chgData name="이규현" userId="10983b64-7811-4154-a34f-fbc7c50f8c3a" providerId="ADAL" clId="{E8AF4AA9-BB75-4C4A-97CE-51862C419DAA}" dt="2020-10-07T21:01:25.325" v="177" actId="164"/>
          <ac:spMkLst>
            <pc:docMk/>
            <pc:sldMk cId="487781096" sldId="267"/>
            <ac:spMk id="11" creationId="{14A3AF18-631B-4D37-B8A6-6A5E4904E3A5}"/>
          </ac:spMkLst>
        </pc:spChg>
        <pc:spChg chg="mod ord topLvl">
          <ac:chgData name="이규현" userId="10983b64-7811-4154-a34f-fbc7c50f8c3a" providerId="ADAL" clId="{E8AF4AA9-BB75-4C4A-97CE-51862C419DAA}" dt="2020-10-07T21:01:25.325" v="177" actId="164"/>
          <ac:spMkLst>
            <pc:docMk/>
            <pc:sldMk cId="487781096" sldId="267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0:58:45.805" v="127" actId="1076"/>
          <ac:spMkLst>
            <pc:docMk/>
            <pc:sldMk cId="487781096" sldId="267"/>
            <ac:spMk id="19" creationId="{CB2A1888-0D62-4668-B59E-86513271169D}"/>
          </ac:spMkLst>
        </pc:spChg>
        <pc:spChg chg="del mod">
          <ac:chgData name="이규현" userId="10983b64-7811-4154-a34f-fbc7c50f8c3a" providerId="ADAL" clId="{E8AF4AA9-BB75-4C4A-97CE-51862C419DAA}" dt="2020-10-07T20:54:01.973" v="26" actId="478"/>
          <ac:spMkLst>
            <pc:docMk/>
            <pc:sldMk cId="487781096" sldId="267"/>
            <ac:spMk id="21" creationId="{24F48492-E100-4F1B-BB51-A9EE554C0FB1}"/>
          </ac:spMkLst>
        </pc:spChg>
        <pc:spChg chg="add del mod">
          <ac:chgData name="이규현" userId="10983b64-7811-4154-a34f-fbc7c50f8c3a" providerId="ADAL" clId="{E8AF4AA9-BB75-4C4A-97CE-51862C419DAA}" dt="2020-10-07T20:50:47.949" v="18" actId="21"/>
          <ac:spMkLst>
            <pc:docMk/>
            <pc:sldMk cId="487781096" sldId="267"/>
            <ac:spMk id="29" creationId="{DBCAC007-1778-4330-B582-FB373C5DC3EA}"/>
          </ac:spMkLst>
        </pc:spChg>
        <pc:spChg chg="del mod">
          <ac:chgData name="이규현" userId="10983b64-7811-4154-a34f-fbc7c50f8c3a" providerId="ADAL" clId="{E8AF4AA9-BB75-4C4A-97CE-51862C419DAA}" dt="2020-10-07T20:59:42.633" v="145" actId="478"/>
          <ac:spMkLst>
            <pc:docMk/>
            <pc:sldMk cId="487781096" sldId="267"/>
            <ac:spMk id="30" creationId="{AA079580-C936-4E07-B5EF-4B11C74A48E4}"/>
          </ac:spMkLst>
        </pc:spChg>
        <pc:spChg chg="add mod ord topLvl">
          <ac:chgData name="이규현" userId="10983b64-7811-4154-a34f-fbc7c50f8c3a" providerId="ADAL" clId="{E8AF4AA9-BB75-4C4A-97CE-51862C419DAA}" dt="2020-10-07T21:01:29.070" v="178" actId="14100"/>
          <ac:spMkLst>
            <pc:docMk/>
            <pc:sldMk cId="487781096" sldId="267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0:58:23.663" v="115" actId="12788"/>
          <ac:spMkLst>
            <pc:docMk/>
            <pc:sldMk cId="487781096" sldId="267"/>
            <ac:spMk id="47" creationId="{39496CB9-6596-4181-BB89-B0D1CEE5C196}"/>
          </ac:spMkLst>
        </pc:spChg>
        <pc:spChg chg="mod">
          <ac:chgData name="이규현" userId="10983b64-7811-4154-a34f-fbc7c50f8c3a" providerId="ADAL" clId="{E8AF4AA9-BB75-4C4A-97CE-51862C419DAA}" dt="2020-10-07T20:58:23.663" v="115" actId="12788"/>
          <ac:spMkLst>
            <pc:docMk/>
            <pc:sldMk cId="487781096" sldId="267"/>
            <ac:spMk id="50" creationId="{8F734074-9FD4-483F-8C0C-6CB9299CA643}"/>
          </ac:spMkLst>
        </pc:spChg>
        <pc:spChg chg="mod">
          <ac:chgData name="이규현" userId="10983b64-7811-4154-a34f-fbc7c50f8c3a" providerId="ADAL" clId="{E8AF4AA9-BB75-4C4A-97CE-51862C419DAA}" dt="2020-10-07T20:58:23.663" v="115" actId="12788"/>
          <ac:spMkLst>
            <pc:docMk/>
            <pc:sldMk cId="487781096" sldId="267"/>
            <ac:spMk id="52" creationId="{2FD229DA-9301-4966-99DB-769BCEF7245C}"/>
          </ac:spMkLst>
        </pc:spChg>
        <pc:grpChg chg="del mod topLvl">
          <ac:chgData name="이규현" userId="10983b64-7811-4154-a34f-fbc7c50f8c3a" providerId="ADAL" clId="{E8AF4AA9-BB75-4C4A-97CE-51862C419DAA}" dt="2020-10-07T21:00:10.935" v="157" actId="165"/>
          <ac:grpSpMkLst>
            <pc:docMk/>
            <pc:sldMk cId="487781096" sldId="267"/>
            <ac:grpSpMk id="2" creationId="{46221A2D-CF18-4EA7-B38B-22E7462E1FD5}"/>
          </ac:grpSpMkLst>
        </pc:grpChg>
        <pc:grpChg chg="del mod ord topLvl">
          <ac:chgData name="이규현" userId="10983b64-7811-4154-a34f-fbc7c50f8c3a" providerId="ADAL" clId="{E8AF4AA9-BB75-4C4A-97CE-51862C419DAA}" dt="2020-10-07T21:00:09.053" v="156" actId="165"/>
          <ac:grpSpMkLst>
            <pc:docMk/>
            <pc:sldMk cId="487781096" sldId="267"/>
            <ac:grpSpMk id="12" creationId="{7823B556-CF2B-446C-A327-B134E4F2BE4D}"/>
          </ac:grpSpMkLst>
        </pc:grpChg>
        <pc:grpChg chg="del mod topLvl">
          <ac:chgData name="이규현" userId="10983b64-7811-4154-a34f-fbc7c50f8c3a" providerId="ADAL" clId="{E8AF4AA9-BB75-4C4A-97CE-51862C419DAA}" dt="2020-10-07T21:00:10.935" v="157" actId="165"/>
          <ac:grpSpMkLst>
            <pc:docMk/>
            <pc:sldMk cId="487781096" sldId="267"/>
            <ac:grpSpMk id="14" creationId="{FF3B99A7-AF4E-4B7D-8A75-32807610CC10}"/>
          </ac:grpSpMkLst>
        </pc:grpChg>
        <pc:grpChg chg="del mod">
          <ac:chgData name="이규현" userId="10983b64-7811-4154-a34f-fbc7c50f8c3a" providerId="ADAL" clId="{E8AF4AA9-BB75-4C4A-97CE-51862C419DAA}" dt="2020-10-07T20:59:39.146" v="141" actId="478"/>
          <ac:grpSpMkLst>
            <pc:docMk/>
            <pc:sldMk cId="487781096" sldId="267"/>
            <ac:grpSpMk id="20" creationId="{E589BBB7-9ACE-44A9-8046-AD886922B419}"/>
          </ac:grpSpMkLst>
        </pc:grpChg>
        <pc:grpChg chg="add del mod ord topLvl">
          <ac:chgData name="이규현" userId="10983b64-7811-4154-a34f-fbc7c50f8c3a" providerId="ADAL" clId="{E8AF4AA9-BB75-4C4A-97CE-51862C419DAA}" dt="2020-10-07T21:00:07.590" v="155" actId="165"/>
          <ac:grpSpMkLst>
            <pc:docMk/>
            <pc:sldMk cId="487781096" sldId="267"/>
            <ac:grpSpMk id="43" creationId="{E930C2BB-3D1D-48D9-AE48-9246D6968100}"/>
          </ac:grpSpMkLst>
        </pc:grpChg>
        <pc:grpChg chg="add del mod">
          <ac:chgData name="이규현" userId="10983b64-7811-4154-a34f-fbc7c50f8c3a" providerId="ADAL" clId="{E8AF4AA9-BB75-4C4A-97CE-51862C419DAA}" dt="2020-10-07T20:58:24.540" v="117"/>
          <ac:grpSpMkLst>
            <pc:docMk/>
            <pc:sldMk cId="487781096" sldId="267"/>
            <ac:grpSpMk id="44" creationId="{61CE087D-2FC7-41AC-A5FA-3FB322E75A41}"/>
          </ac:grpSpMkLst>
        </pc:grpChg>
        <pc:grpChg chg="mod">
          <ac:chgData name="이규현" userId="10983b64-7811-4154-a34f-fbc7c50f8c3a" providerId="ADAL" clId="{E8AF4AA9-BB75-4C4A-97CE-51862C419DAA}" dt="2020-10-07T20:58:23.663" v="115" actId="12788"/>
          <ac:grpSpMkLst>
            <pc:docMk/>
            <pc:sldMk cId="487781096" sldId="267"/>
            <ac:grpSpMk id="45" creationId="{084DC3B0-42F9-4CB5-B931-0D7D3DB40B26}"/>
          </ac:grpSpMkLst>
        </pc:grpChg>
        <pc:grpChg chg="mod">
          <ac:chgData name="이규현" userId="10983b64-7811-4154-a34f-fbc7c50f8c3a" providerId="ADAL" clId="{E8AF4AA9-BB75-4C4A-97CE-51862C419DAA}" dt="2020-10-07T20:58:23.663" v="115" actId="12788"/>
          <ac:grpSpMkLst>
            <pc:docMk/>
            <pc:sldMk cId="487781096" sldId="267"/>
            <ac:grpSpMk id="48" creationId="{1EE432B6-BF81-4C42-81F7-0DCF169943BD}"/>
          </ac:grpSpMkLst>
        </pc:grpChg>
        <pc:grpChg chg="mod">
          <ac:chgData name="이규현" userId="10983b64-7811-4154-a34f-fbc7c50f8c3a" providerId="ADAL" clId="{E8AF4AA9-BB75-4C4A-97CE-51862C419DAA}" dt="2020-10-07T20:58:23.663" v="115" actId="12788"/>
          <ac:grpSpMkLst>
            <pc:docMk/>
            <pc:sldMk cId="487781096" sldId="267"/>
            <ac:grpSpMk id="49" creationId="{B892AB1A-F307-4548-AE84-494EDDFB63F6}"/>
          </ac:grpSpMkLst>
        </pc:grpChg>
        <pc:grpChg chg="add del mod ord topLvl">
          <ac:chgData name="이규현" userId="10983b64-7811-4154-a34f-fbc7c50f8c3a" providerId="ADAL" clId="{E8AF4AA9-BB75-4C4A-97CE-51862C419DAA}" dt="2020-10-07T21:00:05.941" v="154" actId="165"/>
          <ac:grpSpMkLst>
            <pc:docMk/>
            <pc:sldMk cId="487781096" sldId="267"/>
            <ac:grpSpMk id="54" creationId="{69876A96-0FC8-4FBA-83D1-CEF77DE5D640}"/>
          </ac:grpSpMkLst>
        </pc:grpChg>
        <pc:grpChg chg="add del mod">
          <ac:chgData name="이규현" userId="10983b64-7811-4154-a34f-fbc7c50f8c3a" providerId="ADAL" clId="{E8AF4AA9-BB75-4C4A-97CE-51862C419DAA}" dt="2020-10-07T20:59:46.789" v="148" actId="165"/>
          <ac:grpSpMkLst>
            <pc:docMk/>
            <pc:sldMk cId="487781096" sldId="267"/>
            <ac:grpSpMk id="55" creationId="{FF1D6F79-AB09-4A86-BE27-5E2A72CB20AC}"/>
          </ac:grpSpMkLst>
        </pc:grpChg>
        <pc:grpChg chg="add mod">
          <ac:chgData name="이규현" userId="10983b64-7811-4154-a34f-fbc7c50f8c3a" providerId="ADAL" clId="{E8AF4AA9-BB75-4C4A-97CE-51862C419DAA}" dt="2020-10-07T21:01:12.421" v="174" actId="164"/>
          <ac:grpSpMkLst>
            <pc:docMk/>
            <pc:sldMk cId="487781096" sldId="267"/>
            <ac:grpSpMk id="56" creationId="{B02F25BA-834E-41E7-B698-6D5EEFA7F9B7}"/>
          </ac:grpSpMkLst>
        </pc:grpChg>
        <pc:grpChg chg="add mod">
          <ac:chgData name="이규현" userId="10983b64-7811-4154-a34f-fbc7c50f8c3a" providerId="ADAL" clId="{E8AF4AA9-BB75-4C4A-97CE-51862C419DAA}" dt="2020-10-07T21:01:25.325" v="177" actId="164"/>
          <ac:grpSpMkLst>
            <pc:docMk/>
            <pc:sldMk cId="487781096" sldId="267"/>
            <ac:grpSpMk id="57" creationId="{87259625-2291-45AE-886D-6805D6DC5DDE}"/>
          </ac:grpSpMkLst>
        </pc:grpChg>
        <pc:picChg chg="add del mod">
          <ac:chgData name="이규현" userId="10983b64-7811-4154-a34f-fbc7c50f8c3a" providerId="ADAL" clId="{E8AF4AA9-BB75-4C4A-97CE-51862C419DAA}" dt="2020-10-07T20:57:49.070" v="91" actId="478"/>
          <ac:picMkLst>
            <pc:docMk/>
            <pc:sldMk cId="487781096" sldId="267"/>
            <ac:picMk id="3" creationId="{EF7908EA-646B-4126-8589-D2AC531DA7BC}"/>
          </ac:picMkLst>
        </pc:picChg>
        <pc:picChg chg="del mod">
          <ac:chgData name="이규현" userId="10983b64-7811-4154-a34f-fbc7c50f8c3a" providerId="ADAL" clId="{E8AF4AA9-BB75-4C4A-97CE-51862C419DAA}" dt="2020-10-07T20:59:43.369" v="146" actId="478"/>
          <ac:picMkLst>
            <pc:docMk/>
            <pc:sldMk cId="487781096" sldId="267"/>
            <ac:picMk id="4" creationId="{88A75398-3B56-4575-A32B-3A467EB5B26D}"/>
          </ac:picMkLst>
        </pc:picChg>
        <pc:picChg chg="add del">
          <ac:chgData name="이규현" userId="10983b64-7811-4154-a34f-fbc7c50f8c3a" providerId="ADAL" clId="{E8AF4AA9-BB75-4C4A-97CE-51862C419DAA}" dt="2020-10-07T20:57:49.731" v="92" actId="478"/>
          <ac:picMkLst>
            <pc:docMk/>
            <pc:sldMk cId="487781096" sldId="267"/>
            <ac:picMk id="5" creationId="{CE859777-BF4E-457C-8DC2-AA2333FF9ED2}"/>
          </ac:picMkLst>
        </pc:picChg>
        <pc:picChg chg="del mod ord">
          <ac:chgData name="이규현" userId="10983b64-7811-4154-a34f-fbc7c50f8c3a" providerId="ADAL" clId="{E8AF4AA9-BB75-4C4A-97CE-51862C419DAA}" dt="2020-10-07T20:57:50.136" v="93" actId="478"/>
          <ac:picMkLst>
            <pc:docMk/>
            <pc:sldMk cId="487781096" sldId="267"/>
            <ac:picMk id="7" creationId="{4244EC21-D2E7-4C16-B4F9-5BD86F60C694}"/>
          </ac:picMkLst>
        </pc:picChg>
        <pc:picChg chg="add del mod">
          <ac:chgData name="이규현" userId="10983b64-7811-4154-a34f-fbc7c50f8c3a" providerId="ADAL" clId="{E8AF4AA9-BB75-4C4A-97CE-51862C419DAA}" dt="2020-10-07T20:52:58.034" v="21" actId="478"/>
          <ac:picMkLst>
            <pc:docMk/>
            <pc:sldMk cId="487781096" sldId="267"/>
            <ac:picMk id="16" creationId="{DA424C78-F6E1-43AB-98BC-B301BB11A640}"/>
          </ac:picMkLst>
        </pc:picChg>
        <pc:picChg chg="add mod ord topLvl">
          <ac:chgData name="이규현" userId="10983b64-7811-4154-a34f-fbc7c50f8c3a" providerId="ADAL" clId="{E8AF4AA9-BB75-4C4A-97CE-51862C419DAA}" dt="2020-10-07T21:02:05.056" v="181" actId="166"/>
          <ac:picMkLst>
            <pc:docMk/>
            <pc:sldMk cId="487781096" sldId="267"/>
            <ac:picMk id="31" creationId="{D096058A-ECC5-4E11-842B-CE643CFA786F}"/>
          </ac:picMkLst>
        </pc:picChg>
        <pc:picChg chg="add del mod">
          <ac:chgData name="이규현" userId="10983b64-7811-4154-a34f-fbc7c50f8c3a" providerId="ADAL" clId="{E8AF4AA9-BB75-4C4A-97CE-51862C419DAA}" dt="2020-10-07T20:54:29.629" v="37" actId="478"/>
          <ac:picMkLst>
            <pc:docMk/>
            <pc:sldMk cId="487781096" sldId="267"/>
            <ac:picMk id="33" creationId="{E1300DC5-90AF-4E73-9B6C-B781E9801CE9}"/>
          </ac:picMkLst>
        </pc:picChg>
        <pc:picChg chg="del mod">
          <ac:chgData name="이규현" userId="10983b64-7811-4154-a34f-fbc7c50f8c3a" providerId="ADAL" clId="{E8AF4AA9-BB75-4C4A-97CE-51862C419DAA}" dt="2020-10-07T20:59:39.652" v="142" actId="478"/>
          <ac:picMkLst>
            <pc:docMk/>
            <pc:sldMk cId="487781096" sldId="267"/>
            <ac:picMk id="34" creationId="{1FB37A3D-32EA-4FF7-9E4E-79826D066B5B}"/>
          </ac:picMkLst>
        </pc:picChg>
        <pc:picChg chg="add del mod">
          <ac:chgData name="이규현" userId="10983b64-7811-4154-a34f-fbc7c50f8c3a" providerId="ADAL" clId="{E8AF4AA9-BB75-4C4A-97CE-51862C419DAA}" dt="2020-10-07T21:02:12.336" v="183" actId="478"/>
          <ac:picMkLst>
            <pc:docMk/>
            <pc:sldMk cId="487781096" sldId="267"/>
            <ac:picMk id="38" creationId="{6D544371-73B3-471B-867B-A5573D52ECFC}"/>
          </ac:picMkLst>
        </pc:picChg>
        <pc:cxnChg chg="mod topLvl">
          <ac:chgData name="이규현" userId="10983b64-7811-4154-a34f-fbc7c50f8c3a" providerId="ADAL" clId="{E8AF4AA9-BB75-4C4A-97CE-51862C419DAA}" dt="2020-10-07T21:00:10.935" v="157" actId="165"/>
          <ac:cxnSpMkLst>
            <pc:docMk/>
            <pc:sldMk cId="487781096" sldId="267"/>
            <ac:cxnSpMk id="6" creationId="{0F710A7B-B11B-4205-B5F6-DFE14BD65018}"/>
          </ac:cxnSpMkLst>
        </pc:cxnChg>
        <pc:cxnChg chg="mod topLvl">
          <ac:chgData name="이규현" userId="10983b64-7811-4154-a34f-fbc7c50f8c3a" providerId="ADAL" clId="{E8AF4AA9-BB75-4C4A-97CE-51862C419DAA}" dt="2020-10-07T21:00:10.935" v="157" actId="165"/>
          <ac:cxnSpMkLst>
            <pc:docMk/>
            <pc:sldMk cId="487781096" sldId="267"/>
            <ac:cxnSpMk id="18" creationId="{236F76A0-C8A0-43A3-B241-D3AEF91E733E}"/>
          </ac:cxnSpMkLst>
        </pc:cxnChg>
        <pc:cxnChg chg="add mod ord topLvl">
          <ac:chgData name="이규현" userId="10983b64-7811-4154-a34f-fbc7c50f8c3a" providerId="ADAL" clId="{E8AF4AA9-BB75-4C4A-97CE-51862C419DAA}" dt="2020-10-07T21:02:05.056" v="181" actId="166"/>
          <ac:cxnSpMkLst>
            <pc:docMk/>
            <pc:sldMk cId="487781096" sldId="267"/>
            <ac:cxnSpMk id="35" creationId="{68ECB6CC-7C66-4B19-A1E2-2CBE154C8BC7}"/>
          </ac:cxnSpMkLst>
        </pc:cxnChg>
        <pc:cxnChg chg="add mod">
          <ac:chgData name="이규현" userId="10983b64-7811-4154-a34f-fbc7c50f8c3a" providerId="ADAL" clId="{E8AF4AA9-BB75-4C4A-97CE-51862C419DAA}" dt="2020-10-07T20:57:32.135" v="84" actId="571"/>
          <ac:cxnSpMkLst>
            <pc:docMk/>
            <pc:sldMk cId="487781096" sldId="267"/>
            <ac:cxnSpMk id="42" creationId="{0405DDC3-F554-44F1-AF59-69CC44D058C9}"/>
          </ac:cxnSpMkLst>
        </pc:cxnChg>
        <pc:cxnChg chg="mod">
          <ac:chgData name="이규현" userId="10983b64-7811-4154-a34f-fbc7c50f8c3a" providerId="ADAL" clId="{E8AF4AA9-BB75-4C4A-97CE-51862C419DAA}" dt="2020-10-07T20:58:23.663" v="115" actId="12788"/>
          <ac:cxnSpMkLst>
            <pc:docMk/>
            <pc:sldMk cId="487781096" sldId="267"/>
            <ac:cxnSpMk id="46" creationId="{7D2A1510-47E0-4696-9C80-864773BB0CBA}"/>
          </ac:cxnSpMkLst>
        </pc:cxnChg>
        <pc:cxnChg chg="mod">
          <ac:chgData name="이규현" userId="10983b64-7811-4154-a34f-fbc7c50f8c3a" providerId="ADAL" clId="{E8AF4AA9-BB75-4C4A-97CE-51862C419DAA}" dt="2020-10-07T20:58:23.663" v="115" actId="12788"/>
          <ac:cxnSpMkLst>
            <pc:docMk/>
            <pc:sldMk cId="487781096" sldId="267"/>
            <ac:cxnSpMk id="51" creationId="{EEF7A719-3F78-4C6B-BFA1-7524312550B6}"/>
          </ac:cxnSpMkLst>
        </pc:cxnChg>
        <pc:cxnChg chg="mod">
          <ac:chgData name="이규현" userId="10983b64-7811-4154-a34f-fbc7c50f8c3a" providerId="ADAL" clId="{E8AF4AA9-BB75-4C4A-97CE-51862C419DAA}" dt="2020-10-07T20:58:23.663" v="115" actId="12788"/>
          <ac:cxnSpMkLst>
            <pc:docMk/>
            <pc:sldMk cId="487781096" sldId="267"/>
            <ac:cxnSpMk id="53" creationId="{E7851C5C-96AC-46B1-B331-9CADD81E1D66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7T21:14:09.257" v="368" actId="1076"/>
        <pc:sldMkLst>
          <pc:docMk/>
          <pc:sldMk cId="2737120936" sldId="268"/>
        </pc:sldMkLst>
        <pc:spChg chg="add del mod">
          <ac:chgData name="이규현" userId="10983b64-7811-4154-a34f-fbc7c50f8c3a" providerId="ADAL" clId="{E8AF4AA9-BB75-4C4A-97CE-51862C419DAA}" dt="2020-10-07T21:04:39.072" v="228" actId="478"/>
          <ac:spMkLst>
            <pc:docMk/>
            <pc:sldMk cId="2737120936" sldId="268"/>
            <ac:spMk id="3" creationId="{EA31AC0E-49EB-4611-8933-507823C23624}"/>
          </ac:spMkLst>
        </pc:spChg>
        <pc:spChg chg="mod">
          <ac:chgData name="이규현" userId="10983b64-7811-4154-a34f-fbc7c50f8c3a" providerId="ADAL" clId="{E8AF4AA9-BB75-4C4A-97CE-51862C419DAA}" dt="2020-10-07T21:14:09.257" v="368" actId="1076"/>
          <ac:spMkLst>
            <pc:docMk/>
            <pc:sldMk cId="2737120936" sldId="268"/>
            <ac:spMk id="8" creationId="{93AD2433-17FB-4449-A109-CDAAC368786E}"/>
          </ac:spMkLst>
        </pc:spChg>
        <pc:spChg chg="mo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9" creationId="{668490EF-1EC5-4F7F-9E12-1C5C3953B0AB}"/>
          </ac:spMkLst>
        </pc:spChg>
        <pc:spChg chg="mo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11" creationId="{14A3AF18-631B-4D37-B8A6-6A5E4904E3A5}"/>
          </ac:spMkLst>
        </pc:spChg>
        <pc:spChg chg="mo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15" creationId="{83850F20-82EA-4F5D-8F10-7C0A32071F4C}"/>
          </ac:spMkLst>
        </pc:spChg>
        <pc:spChg chg="mod ord topLvl">
          <ac:chgData name="이규현" userId="10983b64-7811-4154-a34f-fbc7c50f8c3a" providerId="ADAL" clId="{E8AF4AA9-BB75-4C4A-97CE-51862C419DAA}" dt="2020-10-07T21:04:36.351" v="226" actId="164"/>
          <ac:spMkLst>
            <pc:docMk/>
            <pc:sldMk cId="2737120936" sldId="268"/>
            <ac:spMk id="32" creationId="{104193DC-2571-4C5C-8D26-A884D15E6E08}"/>
          </ac:spMkLst>
        </pc:spChg>
        <pc:grpChg chg="add del mod">
          <ac:chgData name="이규현" userId="10983b64-7811-4154-a34f-fbc7c50f8c3a" providerId="ADAL" clId="{E8AF4AA9-BB75-4C4A-97CE-51862C419DAA}" dt="2020-10-07T21:03:35.642" v="210" actId="165"/>
          <ac:grpSpMkLst>
            <pc:docMk/>
            <pc:sldMk cId="2737120936" sldId="268"/>
            <ac:grpSpMk id="2" creationId="{4ADCF003-FEB0-4E49-8821-B44B4627D2A5}"/>
          </ac:grpSpMkLst>
        </pc:grpChg>
        <pc:grpChg chg="add mod">
          <ac:chgData name="이규현" userId="10983b64-7811-4154-a34f-fbc7c50f8c3a" providerId="ADAL" clId="{E8AF4AA9-BB75-4C4A-97CE-51862C419DAA}" dt="2020-10-07T21:03:47.234" v="212" actId="164"/>
          <ac:grpSpMkLst>
            <pc:docMk/>
            <pc:sldMk cId="2737120936" sldId="268"/>
            <ac:grpSpMk id="4" creationId="{35E7E9B6-A34A-44F8-B09B-837F4EE6BC40}"/>
          </ac:grpSpMkLst>
        </pc:grpChg>
        <pc:grpChg chg="add del mod ord">
          <ac:chgData name="이규현" userId="10983b64-7811-4154-a34f-fbc7c50f8c3a" providerId="ADAL" clId="{E8AF4AA9-BB75-4C4A-97CE-51862C419DAA}" dt="2020-10-07T21:04:09.616" v="220" actId="165"/>
          <ac:grpSpMkLst>
            <pc:docMk/>
            <pc:sldMk cId="2737120936" sldId="268"/>
            <ac:grpSpMk id="10" creationId="{A5546AE7-0FAD-4F3C-9A92-7B42FAACE033}"/>
          </ac:grpSpMkLst>
        </pc:grpChg>
        <pc:grpChg chg="add mod">
          <ac:chgData name="이규현" userId="10983b64-7811-4154-a34f-fbc7c50f8c3a" providerId="ADAL" clId="{E8AF4AA9-BB75-4C4A-97CE-51862C419DAA}" dt="2020-10-07T21:04:36.351" v="226" actId="164"/>
          <ac:grpSpMkLst>
            <pc:docMk/>
            <pc:sldMk cId="2737120936" sldId="268"/>
            <ac:grpSpMk id="12" creationId="{BF862DA3-1FB3-413F-9E25-D31150222875}"/>
          </ac:grpSpMkLst>
        </pc:grpChg>
        <pc:picChg chg="mod ord topLvl">
          <ac:chgData name="이규현" userId="10983b64-7811-4154-a34f-fbc7c50f8c3a" providerId="ADAL" clId="{E8AF4AA9-BB75-4C4A-97CE-51862C419DAA}" dt="2020-10-07T21:04:36.351" v="226" actId="164"/>
          <ac:picMkLst>
            <pc:docMk/>
            <pc:sldMk cId="2737120936" sldId="268"/>
            <ac:picMk id="31" creationId="{D096058A-ECC5-4E11-842B-CE643CFA786F}"/>
          </ac:picMkLst>
        </pc:picChg>
        <pc:cxnChg chg="mod topLvl">
          <ac:chgData name="이규현" userId="10983b64-7811-4154-a34f-fbc7c50f8c3a" providerId="ADAL" clId="{E8AF4AA9-BB75-4C4A-97CE-51862C419DAA}" dt="2020-10-07T21:04:36.351" v="226" actId="164"/>
          <ac:cxnSpMkLst>
            <pc:docMk/>
            <pc:sldMk cId="2737120936" sldId="268"/>
            <ac:cxnSpMk id="6" creationId="{0F710A7B-B11B-4205-B5F6-DFE14BD65018}"/>
          </ac:cxnSpMkLst>
        </pc:cxnChg>
        <pc:cxnChg chg="mod topLvl">
          <ac:chgData name="이규현" userId="10983b64-7811-4154-a34f-fbc7c50f8c3a" providerId="ADAL" clId="{E8AF4AA9-BB75-4C4A-97CE-51862C419DAA}" dt="2020-10-07T21:04:36.351" v="226" actId="164"/>
          <ac:cxnSpMkLst>
            <pc:docMk/>
            <pc:sldMk cId="2737120936" sldId="268"/>
            <ac:cxnSpMk id="18" creationId="{236F76A0-C8A0-43A3-B241-D3AEF91E733E}"/>
          </ac:cxnSpMkLst>
        </pc:cxnChg>
        <pc:cxnChg chg="mod ord topLvl">
          <ac:chgData name="이규현" userId="10983b64-7811-4154-a34f-fbc7c50f8c3a" providerId="ADAL" clId="{E8AF4AA9-BB75-4C4A-97CE-51862C419DAA}" dt="2020-10-07T21:04:36.351" v="226" actId="164"/>
          <ac:cxnSpMkLst>
            <pc:docMk/>
            <pc:sldMk cId="2737120936" sldId="268"/>
            <ac:cxnSpMk id="35" creationId="{68ECB6CC-7C66-4B19-A1E2-2CBE154C8BC7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03:02.812" v="199" actId="47"/>
        <pc:sldMkLst>
          <pc:docMk/>
          <pc:sldMk cId="3197675261" sldId="268"/>
        </pc:sldMkLst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16" creationId="{D8D2F72C-82BA-4362-B5E9-9A036102F9A6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17" creationId="{64FB2B3D-FFE8-4F0C-AA29-E05A2DCF9619}"/>
          </ac:spMkLst>
        </pc:spChg>
        <pc:spChg chg="mod">
          <ac:chgData name="이규현" userId="10983b64-7811-4154-a34f-fbc7c50f8c3a" providerId="ADAL" clId="{E8AF4AA9-BB75-4C4A-97CE-51862C419DAA}" dt="2020-10-07T21:02:32.842" v="194" actId="1076"/>
          <ac:spMkLst>
            <pc:docMk/>
            <pc:sldMk cId="3197675261" sldId="268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21" creationId="{3B1F5E85-0DAC-4705-94C7-28BA16B4C1CB}"/>
          </ac:spMkLst>
        </pc:spChg>
        <pc:spChg chg="mod">
          <ac:chgData name="이규현" userId="10983b64-7811-4154-a34f-fbc7c50f8c3a" providerId="ADAL" clId="{E8AF4AA9-BB75-4C4A-97CE-51862C419DAA}" dt="2020-10-07T21:02:35.271" v="195" actId="571"/>
          <ac:spMkLst>
            <pc:docMk/>
            <pc:sldMk cId="3197675261" sldId="268"/>
            <ac:spMk id="23" creationId="{977DB840-3D14-4A05-BD0C-3E8D10E81F69}"/>
          </ac:spMkLst>
        </pc:spChg>
        <pc:spChg chg="mod">
          <ac:chgData name="이규현" userId="10983b64-7811-4154-a34f-fbc7c50f8c3a" providerId="ADAL" clId="{E8AF4AA9-BB75-4C4A-97CE-51862C419DAA}" dt="2020-10-07T21:02:31.628" v="193" actId="12789"/>
          <ac:spMkLst>
            <pc:docMk/>
            <pc:sldMk cId="3197675261" sldId="268"/>
            <ac:spMk id="32" creationId="{104193DC-2571-4C5C-8D26-A884D15E6E08}"/>
          </ac:spMkLst>
        </pc:spChg>
        <pc:grpChg chg="add mod">
          <ac:chgData name="이규현" userId="10983b64-7811-4154-a34f-fbc7c50f8c3a" providerId="ADAL" clId="{E8AF4AA9-BB75-4C4A-97CE-51862C419DAA}" dt="2020-10-07T21:02:31.628" v="193" actId="12789"/>
          <ac:grpSpMkLst>
            <pc:docMk/>
            <pc:sldMk cId="3197675261" sldId="268"/>
            <ac:grpSpMk id="2" creationId="{4213089F-1E44-4B78-9754-AA1EA8F679B4}"/>
          </ac:grpSpMkLst>
        </pc:grpChg>
        <pc:grpChg chg="add del mod">
          <ac:chgData name="이규현" userId="10983b64-7811-4154-a34f-fbc7c50f8c3a" providerId="ADAL" clId="{E8AF4AA9-BB75-4C4A-97CE-51862C419DAA}" dt="2020-10-07T21:03:02.120" v="198" actId="478"/>
          <ac:grpSpMkLst>
            <pc:docMk/>
            <pc:sldMk cId="3197675261" sldId="268"/>
            <ac:grpSpMk id="14" creationId="{77EF7BC6-DDEA-48B5-BC52-4F661E952898}"/>
          </ac:grpSpMkLst>
        </pc:grpChg>
        <pc:picChg chg="mod">
          <ac:chgData name="이규현" userId="10983b64-7811-4154-a34f-fbc7c50f8c3a" providerId="ADAL" clId="{E8AF4AA9-BB75-4C4A-97CE-51862C419DAA}" dt="2020-10-07T21:02:35.271" v="195" actId="571"/>
          <ac:picMkLst>
            <pc:docMk/>
            <pc:sldMk cId="3197675261" sldId="268"/>
            <ac:picMk id="24" creationId="{CD7977BF-13A7-4339-B75B-4FEC49A0CDDD}"/>
          </ac:picMkLst>
        </pc:picChg>
        <pc:picChg chg="mod">
          <ac:chgData name="이규현" userId="10983b64-7811-4154-a34f-fbc7c50f8c3a" providerId="ADAL" clId="{E8AF4AA9-BB75-4C4A-97CE-51862C419DAA}" dt="2020-10-07T21:02:31.628" v="193" actId="12789"/>
          <ac:picMkLst>
            <pc:docMk/>
            <pc:sldMk cId="3197675261" sldId="268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02:15.583" v="184" actId="1076"/>
          <ac:picMkLst>
            <pc:docMk/>
            <pc:sldMk cId="3197675261" sldId="268"/>
            <ac:picMk id="38" creationId="{6D544371-73B3-471B-867B-A5573D52ECFC}"/>
          </ac:picMkLst>
        </pc:picChg>
        <pc:cxnChg chg="mod">
          <ac:chgData name="이규현" userId="10983b64-7811-4154-a34f-fbc7c50f8c3a" providerId="ADAL" clId="{E8AF4AA9-BB75-4C4A-97CE-51862C419DAA}" dt="2020-10-07T21:02:31.628" v="193" actId="12789"/>
          <ac:cxnSpMkLst>
            <pc:docMk/>
            <pc:sldMk cId="3197675261" sldId="268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02:31.628" v="193" actId="12789"/>
          <ac:cxnSpMkLst>
            <pc:docMk/>
            <pc:sldMk cId="3197675261" sldId="268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02:35.271" v="195" actId="571"/>
          <ac:cxnSpMkLst>
            <pc:docMk/>
            <pc:sldMk cId="3197675261" sldId="268"/>
            <ac:cxnSpMk id="20" creationId="{921A2AAE-3B5B-41B3-99F5-35B3BBD080C0}"/>
          </ac:cxnSpMkLst>
        </pc:cxnChg>
        <pc:cxnChg chg="mod">
          <ac:chgData name="이규현" userId="10983b64-7811-4154-a34f-fbc7c50f8c3a" providerId="ADAL" clId="{E8AF4AA9-BB75-4C4A-97CE-51862C419DAA}" dt="2020-10-07T21:02:35.271" v="195" actId="571"/>
          <ac:cxnSpMkLst>
            <pc:docMk/>
            <pc:sldMk cId="3197675261" sldId="268"/>
            <ac:cxnSpMk id="22" creationId="{AB20ABEE-7830-4D40-9D48-CEE0D4C0690D}"/>
          </ac:cxnSpMkLst>
        </pc:cxnChg>
        <pc:cxnChg chg="mod">
          <ac:chgData name="이규현" userId="10983b64-7811-4154-a34f-fbc7c50f8c3a" providerId="ADAL" clId="{E8AF4AA9-BB75-4C4A-97CE-51862C419DAA}" dt="2020-10-07T21:02:35.271" v="195" actId="571"/>
          <ac:cxnSpMkLst>
            <pc:docMk/>
            <pc:sldMk cId="3197675261" sldId="268"/>
            <ac:cxnSpMk id="25" creationId="{E9EE4485-87C4-4971-B92D-CA7D9642D39C}"/>
          </ac:cxnSpMkLst>
        </pc:cxnChg>
        <pc:cxnChg chg="mod">
          <ac:chgData name="이규현" userId="10983b64-7811-4154-a34f-fbc7c50f8c3a" providerId="ADAL" clId="{E8AF4AA9-BB75-4C4A-97CE-51862C419DAA}" dt="2020-10-07T21:02:31.628" v="193" actId="12789"/>
          <ac:cxnSpMkLst>
            <pc:docMk/>
            <pc:sldMk cId="3197675261" sldId="268"/>
            <ac:cxnSpMk id="35" creationId="{68ECB6CC-7C66-4B19-A1E2-2CBE154C8BC7}"/>
          </ac:cxnSpMkLst>
        </pc:cxnChg>
      </pc:sldChg>
      <pc:sldChg chg="addSp modSp add del mod">
        <pc:chgData name="이규현" userId="10983b64-7811-4154-a34f-fbc7c50f8c3a" providerId="ADAL" clId="{E8AF4AA9-BB75-4C4A-97CE-51862C419DAA}" dt="2020-10-07T21:13:55.588" v="363" actId="47"/>
        <pc:sldMkLst>
          <pc:docMk/>
          <pc:sldMk cId="146080051" sldId="269"/>
        </pc:sldMkLst>
        <pc:spChg chg="mod">
          <ac:chgData name="이규현" userId="10983b64-7811-4154-a34f-fbc7c50f8c3a" providerId="ADAL" clId="{E8AF4AA9-BB75-4C4A-97CE-51862C419DAA}" dt="2020-10-07T21:06:18.105" v="254" actId="164"/>
          <ac:spMkLst>
            <pc:docMk/>
            <pc:sldMk cId="146080051" sldId="269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17" creationId="{4D00A2D6-E4FF-49F9-9D7A-7EC93FA92419}"/>
          </ac:spMkLst>
        </pc:spChg>
        <pc:spChg chg="mod ord">
          <ac:chgData name="이규현" userId="10983b64-7811-4154-a34f-fbc7c50f8c3a" providerId="ADAL" clId="{E8AF4AA9-BB75-4C4A-97CE-51862C419DAA}" dt="2020-10-07T21:06:15.969" v="253" actId="1076"/>
          <ac:spMkLst>
            <pc:docMk/>
            <pc:sldMk cId="146080051" sldId="269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04:56.720" v="237" actId="571"/>
          <ac:spMkLst>
            <pc:docMk/>
            <pc:sldMk cId="146080051" sldId="269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30" creationId="{620AE522-8DF7-4666-84D9-0FF827C465D9}"/>
          </ac:spMkLst>
        </pc:spChg>
        <pc:spChg chg="mod">
          <ac:chgData name="이규현" userId="10983b64-7811-4154-a34f-fbc7c50f8c3a" providerId="ADAL" clId="{E8AF4AA9-BB75-4C4A-97CE-51862C419DAA}" dt="2020-10-07T21:05:09.337" v="240" actId="571"/>
          <ac:spMkLst>
            <pc:docMk/>
            <pc:sldMk cId="146080051" sldId="269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05:21.096" v="243" actId="571"/>
          <ac:spMkLst>
            <pc:docMk/>
            <pc:sldMk cId="146080051" sldId="269"/>
            <ac:spMk id="43" creationId="{C6ED72F5-3AFE-4DC3-BC57-0C6DFAAEFA7C}"/>
          </ac:spMkLst>
        </pc:s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2" creationId="{C157EB1D-2CED-4FE7-8FF6-88169FB5085B}"/>
          </ac:grpSpMkLst>
        </pc:grpChg>
        <pc:grpChg chg="mod or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12" creationId="{BF862DA3-1FB3-413F-9E25-D31150222875}"/>
          </ac:grpSpMkLst>
        </pc:gr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13" creationId="{659951B6-0D94-42F3-9C85-3F14CB353E58}"/>
          </ac:grpSpMkLst>
        </pc:gr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25" creationId="{FCFFEA1E-064E-4485-8EC8-D781BE606E09}"/>
          </ac:grpSpMkLst>
        </pc:grpChg>
        <pc:grpChg chg="add mod">
          <ac:chgData name="이규현" userId="10983b64-7811-4154-a34f-fbc7c50f8c3a" providerId="ADAL" clId="{E8AF4AA9-BB75-4C4A-97CE-51862C419DAA}" dt="2020-10-07T21:06:18.105" v="254" actId="164"/>
          <ac:grpSpMkLst>
            <pc:docMk/>
            <pc:sldMk cId="146080051" sldId="269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04:56.720" v="237" actId="571"/>
          <ac:picMkLst>
            <pc:docMk/>
            <pc:sldMk cId="146080051" sldId="269"/>
            <ac:picMk id="23" creationId="{81C0CEB3-4F65-45DD-AEA5-147C7871DC5D}"/>
          </ac:picMkLst>
        </pc:picChg>
        <pc:picChg chg="mod">
          <ac:chgData name="이규현" userId="10983b64-7811-4154-a34f-fbc7c50f8c3a" providerId="ADAL" clId="{E8AF4AA9-BB75-4C4A-97CE-51862C419DAA}" dt="2020-10-07T21:05:09.337" v="240" actId="571"/>
          <ac:picMkLst>
            <pc:docMk/>
            <pc:sldMk cId="146080051" sldId="269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05:21.096" v="243" actId="571"/>
          <ac:picMkLst>
            <pc:docMk/>
            <pc:sldMk cId="146080051" sldId="269"/>
            <ac:picMk id="44" creationId="{AB5D12D2-9D36-46D8-A909-7F85F5387145}"/>
          </ac:picMkLst>
        </pc:picChg>
        <pc:cxnChg chg="mod">
          <ac:chgData name="이규현" userId="10983b64-7811-4154-a34f-fbc7c50f8c3a" providerId="ADAL" clId="{E8AF4AA9-BB75-4C4A-97CE-51862C419DAA}" dt="2020-10-07T21:04:56.720" v="237" actId="571"/>
          <ac:cxnSpMkLst>
            <pc:docMk/>
            <pc:sldMk cId="146080051" sldId="269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04:56.720" v="237" actId="571"/>
          <ac:cxnSpMkLst>
            <pc:docMk/>
            <pc:sldMk cId="146080051" sldId="269"/>
            <ac:cxnSpMk id="20" creationId="{29900851-F87E-46A8-B048-E9EC138AF9C8}"/>
          </ac:cxnSpMkLst>
        </pc:cxnChg>
        <pc:cxnChg chg="mod">
          <ac:chgData name="이규현" userId="10983b64-7811-4154-a34f-fbc7c50f8c3a" providerId="ADAL" clId="{E8AF4AA9-BB75-4C4A-97CE-51862C419DAA}" dt="2020-10-07T21:04:56.720" v="237" actId="571"/>
          <ac:cxnSpMkLst>
            <pc:docMk/>
            <pc:sldMk cId="146080051" sldId="269"/>
            <ac:cxnSpMk id="24" creationId="{8B0ECE92-163D-467E-9D9F-EFC44876D265}"/>
          </ac:cxnSpMkLst>
        </pc:cxnChg>
        <pc:cxnChg chg="mod">
          <ac:chgData name="이규현" userId="10983b64-7811-4154-a34f-fbc7c50f8c3a" providerId="ADAL" clId="{E8AF4AA9-BB75-4C4A-97CE-51862C419DAA}" dt="2020-10-07T21:05:09.337" v="240" actId="571"/>
          <ac:cxnSpMkLst>
            <pc:docMk/>
            <pc:sldMk cId="146080051" sldId="269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05:09.337" v="240" actId="571"/>
          <ac:cxnSpMkLst>
            <pc:docMk/>
            <pc:sldMk cId="146080051" sldId="269"/>
            <ac:cxnSpMk id="29" creationId="{CC3071E8-BB24-4AEA-8E71-661EFF8008A2}"/>
          </ac:cxnSpMkLst>
        </pc:cxnChg>
        <pc:cxnChg chg="mod">
          <ac:chgData name="이규현" userId="10983b64-7811-4154-a34f-fbc7c50f8c3a" providerId="ADAL" clId="{E8AF4AA9-BB75-4C4A-97CE-51862C419DAA}" dt="2020-10-07T21:05:09.337" v="240" actId="571"/>
          <ac:cxnSpMkLst>
            <pc:docMk/>
            <pc:sldMk cId="146080051" sldId="269"/>
            <ac:cxnSpMk id="36" creationId="{139E1ED3-6C8F-4A04-9FD5-600085791622}"/>
          </ac:cxnSpMkLst>
        </pc:cxnChg>
        <pc:cxnChg chg="mod">
          <ac:chgData name="이규현" userId="10983b64-7811-4154-a34f-fbc7c50f8c3a" providerId="ADAL" clId="{E8AF4AA9-BB75-4C4A-97CE-51862C419DAA}" dt="2020-10-07T21:05:21.096" v="243" actId="571"/>
          <ac:cxnSpMkLst>
            <pc:docMk/>
            <pc:sldMk cId="146080051" sldId="269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05:21.096" v="243" actId="571"/>
          <ac:cxnSpMkLst>
            <pc:docMk/>
            <pc:sldMk cId="146080051" sldId="269"/>
            <ac:cxnSpMk id="41" creationId="{F1C1AD9C-4F51-4E04-BA3E-4C21C205FCBE}"/>
          </ac:cxnSpMkLst>
        </pc:cxnChg>
        <pc:cxnChg chg="mod">
          <ac:chgData name="이규현" userId="10983b64-7811-4154-a34f-fbc7c50f8c3a" providerId="ADAL" clId="{E8AF4AA9-BB75-4C4A-97CE-51862C419DAA}" dt="2020-10-07T21:05:21.096" v="243" actId="571"/>
          <ac:cxnSpMkLst>
            <pc:docMk/>
            <pc:sldMk cId="146080051" sldId="269"/>
            <ac:cxnSpMk id="45" creationId="{5E8A3A52-46AC-4FFA-ABA8-60AE8FF339CF}"/>
          </ac:cxnSpMkLst>
        </pc:cxnChg>
      </pc:sldChg>
      <pc:sldChg chg="delSp modSp add del mod">
        <pc:chgData name="이규현" userId="10983b64-7811-4154-a34f-fbc7c50f8c3a" providerId="ADAL" clId="{E8AF4AA9-BB75-4C4A-97CE-51862C419DAA}" dt="2020-10-07T21:11:59.418" v="331" actId="47"/>
        <pc:sldMkLst>
          <pc:docMk/>
          <pc:sldMk cId="2272988797" sldId="270"/>
        </pc:sldMkLst>
        <pc:spChg chg="mod topLvl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17" creationId="{4D00A2D6-E4FF-49F9-9D7A-7EC93FA92419}"/>
          </ac:spMkLst>
        </pc:spChg>
        <pc:spChg chg="mod">
          <ac:chgData name="이규현" userId="10983b64-7811-4154-a34f-fbc7c50f8c3a" providerId="ADAL" clId="{E8AF4AA9-BB75-4C4A-97CE-51862C419DAA}" dt="2020-10-07T21:10:23.003" v="309" actId="1076"/>
          <ac:spMkLst>
            <pc:docMk/>
            <pc:sldMk cId="2272988797" sldId="270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30" creationId="{620AE522-8DF7-4666-84D9-0FF827C465D9}"/>
          </ac:spMkLst>
        </pc:spChg>
        <pc:spChg chg="mod">
          <ac:chgData name="이규현" userId="10983b64-7811-4154-a34f-fbc7c50f8c3a" providerId="ADAL" clId="{E8AF4AA9-BB75-4C4A-97CE-51862C419DAA}" dt="2020-10-07T21:10:46.047" v="322" actId="12789"/>
          <ac:spMkLst>
            <pc:docMk/>
            <pc:sldMk cId="2272988797" sldId="270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1:10:28.765" v="311" actId="12789"/>
          <ac:spMkLst>
            <pc:docMk/>
            <pc:sldMk cId="2272988797" sldId="270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11:45.390" v="330" actId="12788"/>
          <ac:spMkLst>
            <pc:docMk/>
            <pc:sldMk cId="2272988797" sldId="270"/>
            <ac:spMk id="43" creationId="{C6ED72F5-3AFE-4DC3-BC57-0C6DFAAEFA7C}"/>
          </ac:spMkLst>
        </pc:spChg>
        <pc:grpChg chg="del mod">
          <ac:chgData name="이규현" userId="10983b64-7811-4154-a34f-fbc7c50f8c3a" providerId="ADAL" clId="{E8AF4AA9-BB75-4C4A-97CE-51862C419DAA}" dt="2020-10-07T21:09:45.413" v="299" actId="165"/>
          <ac:grpSpMkLst>
            <pc:docMk/>
            <pc:sldMk cId="2272988797" sldId="270"/>
            <ac:grpSpMk id="2" creationId="{C157EB1D-2CED-4FE7-8FF6-88169FB5085B}"/>
          </ac:grpSpMkLst>
        </pc:grpChg>
        <pc:grpChg chg="mod topLvl">
          <ac:chgData name="이규현" userId="10983b64-7811-4154-a34f-fbc7c50f8c3a" providerId="ADAL" clId="{E8AF4AA9-BB75-4C4A-97CE-51862C419DAA}" dt="2020-10-07T21:10:48.653" v="323" actId="1076"/>
          <ac:grpSpMkLst>
            <pc:docMk/>
            <pc:sldMk cId="2272988797" sldId="270"/>
            <ac:grpSpMk id="12" creationId="{BF862DA3-1FB3-413F-9E25-D31150222875}"/>
          </ac:grpSpMkLst>
        </pc:grpChg>
        <pc:grpChg chg="mod topLvl">
          <ac:chgData name="이규현" userId="10983b64-7811-4154-a34f-fbc7c50f8c3a" providerId="ADAL" clId="{E8AF4AA9-BB75-4C4A-97CE-51862C419DAA}" dt="2020-10-07T21:11:45.390" v="330" actId="12788"/>
          <ac:grpSpMkLst>
            <pc:docMk/>
            <pc:sldMk cId="2272988797" sldId="270"/>
            <ac:grpSpMk id="13" creationId="{659951B6-0D94-42F3-9C85-3F14CB353E58}"/>
          </ac:grpSpMkLst>
        </pc:grpChg>
        <pc:grpChg chg="mod topLvl">
          <ac:chgData name="이규현" userId="10983b64-7811-4154-a34f-fbc7c50f8c3a" providerId="ADAL" clId="{E8AF4AA9-BB75-4C4A-97CE-51862C419DAA}" dt="2020-10-07T21:10:32.580" v="316" actId="1076"/>
          <ac:grpSpMkLst>
            <pc:docMk/>
            <pc:sldMk cId="2272988797" sldId="270"/>
            <ac:grpSpMk id="25" creationId="{FCFFEA1E-064E-4485-8EC8-D781BE606E09}"/>
          </ac:grpSpMkLst>
        </pc:grpChg>
        <pc:grpChg chg="mod topLvl">
          <ac:chgData name="이규현" userId="10983b64-7811-4154-a34f-fbc7c50f8c3a" providerId="ADAL" clId="{E8AF4AA9-BB75-4C4A-97CE-51862C419DAA}" dt="2020-10-07T21:11:45.390" v="330" actId="12788"/>
          <ac:grpSpMkLst>
            <pc:docMk/>
            <pc:sldMk cId="2272988797" sldId="270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11:45.390" v="330" actId="12788"/>
          <ac:picMkLst>
            <pc:docMk/>
            <pc:sldMk cId="2272988797" sldId="270"/>
            <ac:picMk id="23" creationId="{81C0CEB3-4F65-45DD-AEA5-147C7871DC5D}"/>
          </ac:picMkLst>
        </pc:picChg>
        <pc:picChg chg="mod">
          <ac:chgData name="이규현" userId="10983b64-7811-4154-a34f-fbc7c50f8c3a" providerId="ADAL" clId="{E8AF4AA9-BB75-4C4A-97CE-51862C419DAA}" dt="2020-10-07T21:10:46.047" v="322" actId="12789"/>
          <ac:picMkLst>
            <pc:docMk/>
            <pc:sldMk cId="2272988797" sldId="270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10:28.765" v="311" actId="12789"/>
          <ac:picMkLst>
            <pc:docMk/>
            <pc:sldMk cId="2272988797" sldId="270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11:45.390" v="330" actId="12788"/>
          <ac:picMkLst>
            <pc:docMk/>
            <pc:sldMk cId="2272988797" sldId="270"/>
            <ac:picMk id="44" creationId="{AB5D12D2-9D36-46D8-A909-7F85F5387145}"/>
          </ac:picMkLst>
        </pc:picChg>
        <pc:cxnChg chg="mod">
          <ac:chgData name="이규현" userId="10983b64-7811-4154-a34f-fbc7c50f8c3a" providerId="ADAL" clId="{E8AF4AA9-BB75-4C4A-97CE-51862C419DAA}" dt="2020-10-07T21:10:46.047" v="322" actId="12789"/>
          <ac:cxnSpMkLst>
            <pc:docMk/>
            <pc:sldMk cId="2272988797" sldId="270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10:46.047" v="322" actId="12789"/>
          <ac:cxnSpMkLst>
            <pc:docMk/>
            <pc:sldMk cId="2272988797" sldId="270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20" creationId="{29900851-F87E-46A8-B048-E9EC138AF9C8}"/>
          </ac:cxnSpMkLst>
        </pc:cxnChg>
        <pc:cxnChg chg="del mod">
          <ac:chgData name="이규현" userId="10983b64-7811-4154-a34f-fbc7c50f8c3a" providerId="ADAL" clId="{E8AF4AA9-BB75-4C4A-97CE-51862C419DAA}" dt="2020-10-07T21:06:59.055" v="266" actId="478"/>
          <ac:cxnSpMkLst>
            <pc:docMk/>
            <pc:sldMk cId="2272988797" sldId="270"/>
            <ac:cxnSpMk id="24" creationId="{8B0ECE92-163D-467E-9D9F-EFC44876D265}"/>
          </ac:cxnSpMkLst>
        </pc:cxnChg>
        <pc:cxnChg chg="mod">
          <ac:chgData name="이규현" userId="10983b64-7811-4154-a34f-fbc7c50f8c3a" providerId="ADAL" clId="{E8AF4AA9-BB75-4C4A-97CE-51862C419DAA}" dt="2020-10-07T21:10:28.765" v="311" actId="12789"/>
          <ac:cxnSpMkLst>
            <pc:docMk/>
            <pc:sldMk cId="2272988797" sldId="270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10:28.765" v="311" actId="12789"/>
          <ac:cxnSpMkLst>
            <pc:docMk/>
            <pc:sldMk cId="2272988797" sldId="270"/>
            <ac:cxnSpMk id="29" creationId="{CC3071E8-BB24-4AEA-8E71-661EFF8008A2}"/>
          </ac:cxnSpMkLst>
        </pc:cxnChg>
        <pc:cxnChg chg="del mod">
          <ac:chgData name="이규현" userId="10983b64-7811-4154-a34f-fbc7c50f8c3a" providerId="ADAL" clId="{E8AF4AA9-BB75-4C4A-97CE-51862C419DAA}" dt="2020-10-07T21:07:00.563" v="267" actId="478"/>
          <ac:cxnSpMkLst>
            <pc:docMk/>
            <pc:sldMk cId="2272988797" sldId="270"/>
            <ac:cxnSpMk id="35" creationId="{68ECB6CC-7C66-4B19-A1E2-2CBE154C8BC7}"/>
          </ac:cxnSpMkLst>
        </pc:cxnChg>
        <pc:cxnChg chg="del mod">
          <ac:chgData name="이규현" userId="10983b64-7811-4154-a34f-fbc7c50f8c3a" providerId="ADAL" clId="{E8AF4AA9-BB75-4C4A-97CE-51862C419DAA}" dt="2020-10-07T21:06:57.630" v="265" actId="478"/>
          <ac:cxnSpMkLst>
            <pc:docMk/>
            <pc:sldMk cId="2272988797" sldId="270"/>
            <ac:cxnSpMk id="36" creationId="{139E1ED3-6C8F-4A04-9FD5-600085791622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11:45.390" v="330" actId="12788"/>
          <ac:cxnSpMkLst>
            <pc:docMk/>
            <pc:sldMk cId="2272988797" sldId="270"/>
            <ac:cxnSpMk id="41" creationId="{F1C1AD9C-4F51-4E04-BA3E-4C21C205FCBE}"/>
          </ac:cxnSpMkLst>
        </pc:cxnChg>
        <pc:cxnChg chg="del mod">
          <ac:chgData name="이규현" userId="10983b64-7811-4154-a34f-fbc7c50f8c3a" providerId="ADAL" clId="{E8AF4AA9-BB75-4C4A-97CE-51862C419DAA}" dt="2020-10-07T21:06:55.756" v="264" actId="478"/>
          <ac:cxnSpMkLst>
            <pc:docMk/>
            <pc:sldMk cId="2272988797" sldId="270"/>
            <ac:cxnSpMk id="45" creationId="{5E8A3A52-46AC-4FFA-ABA8-60AE8FF339CF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12:02.452" v="332" actId="47"/>
        <pc:sldMkLst>
          <pc:docMk/>
          <pc:sldMk cId="804152948" sldId="271"/>
        </pc:sldMkLst>
        <pc:spChg chg="mod topLvl">
          <ac:chgData name="이규현" userId="10983b64-7811-4154-a34f-fbc7c50f8c3a" providerId="ADAL" clId="{E8AF4AA9-BB75-4C4A-97CE-51862C419DAA}" dt="2020-10-07T21:08:03.275" v="284" actId="1076"/>
          <ac:spMkLst>
            <pc:docMk/>
            <pc:sldMk cId="804152948" sldId="271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17" creationId="{4D00A2D6-E4FF-49F9-9D7A-7EC93FA92419}"/>
          </ac:spMkLst>
        </pc:spChg>
        <pc:spChg chg="del">
          <ac:chgData name="이규현" userId="10983b64-7811-4154-a34f-fbc7c50f8c3a" providerId="ADAL" clId="{E8AF4AA9-BB75-4C4A-97CE-51862C419DAA}" dt="2020-10-07T21:07:19.538" v="272" actId="478"/>
          <ac:spMkLst>
            <pc:docMk/>
            <pc:sldMk cId="804152948" sldId="271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0" creationId="{620AE522-8DF7-4666-84D9-0FF827C465D9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07:16.225" v="270" actId="165"/>
          <ac:spMkLst>
            <pc:docMk/>
            <pc:sldMk cId="804152948" sldId="271"/>
            <ac:spMk id="43" creationId="{C6ED72F5-3AFE-4DC3-BC57-0C6DFAAEFA7C}"/>
          </ac:spMkLst>
        </pc:spChg>
        <pc:spChg chg="add mod">
          <ac:chgData name="이규현" userId="10983b64-7811-4154-a34f-fbc7c50f8c3a" providerId="ADAL" clId="{E8AF4AA9-BB75-4C4A-97CE-51862C419DAA}" dt="2020-10-07T21:07:40.359" v="282" actId="12789"/>
          <ac:spMkLst>
            <pc:docMk/>
            <pc:sldMk cId="804152948" sldId="271"/>
            <ac:spMk id="45" creationId="{DA14DD66-0CC9-4AC6-8859-C2F5AECBB928}"/>
          </ac:spMkLst>
        </pc:spChg>
        <pc:spChg chg="add mod">
          <ac:chgData name="이규현" userId="10983b64-7811-4154-a34f-fbc7c50f8c3a" providerId="ADAL" clId="{E8AF4AA9-BB75-4C4A-97CE-51862C419DAA}" dt="2020-10-07T21:07:40.359" v="282" actId="12789"/>
          <ac:spMkLst>
            <pc:docMk/>
            <pc:sldMk cId="804152948" sldId="271"/>
            <ac:spMk id="46" creationId="{8204FB72-BC74-46B5-B1AD-9F1BC527AE7B}"/>
          </ac:spMkLst>
        </pc:spChg>
        <pc:spChg chg="add mod">
          <ac:chgData name="이규현" userId="10983b64-7811-4154-a34f-fbc7c50f8c3a" providerId="ADAL" clId="{E8AF4AA9-BB75-4C4A-97CE-51862C419DAA}" dt="2020-10-07T21:07:40.359" v="282" actId="12789"/>
          <ac:spMkLst>
            <pc:docMk/>
            <pc:sldMk cId="804152948" sldId="271"/>
            <ac:spMk id="48" creationId="{A0A4C378-9413-49F1-A4FE-2A6A3C751F00}"/>
          </ac:spMkLst>
        </pc:spChg>
        <pc:spChg chg="add del mod">
          <ac:chgData name="이규현" userId="10983b64-7811-4154-a34f-fbc7c50f8c3a" providerId="ADAL" clId="{E8AF4AA9-BB75-4C4A-97CE-51862C419DAA}" dt="2020-10-07T21:07:31.724" v="277" actId="478"/>
          <ac:spMkLst>
            <pc:docMk/>
            <pc:sldMk cId="804152948" sldId="271"/>
            <ac:spMk id="50" creationId="{95BF0E72-9526-4B64-9DBD-BB801FB7E1A6}"/>
          </ac:spMkLst>
        </pc:spChg>
        <pc:grpChg chg="del">
          <ac:chgData name="이규현" userId="10983b64-7811-4154-a34f-fbc7c50f8c3a" providerId="ADAL" clId="{E8AF4AA9-BB75-4C4A-97CE-51862C419DAA}" dt="2020-10-07T21:07:16.225" v="270" actId="165"/>
          <ac:grpSpMkLst>
            <pc:docMk/>
            <pc:sldMk cId="804152948" sldId="271"/>
            <ac:grpSpMk id="2" creationId="{C157EB1D-2CED-4FE7-8FF6-88169FB5085B}"/>
          </ac:grpSpMkLst>
        </pc:grpChg>
        <pc:grpChg chg="add mod">
          <ac:chgData name="이규현" userId="10983b64-7811-4154-a34f-fbc7c50f8c3a" providerId="ADAL" clId="{E8AF4AA9-BB75-4C4A-97CE-51862C419DAA}" dt="2020-10-07T21:08:03.275" v="284" actId="1076"/>
          <ac:grpSpMkLst>
            <pc:docMk/>
            <pc:sldMk cId="804152948" sldId="271"/>
            <ac:grpSpMk id="3" creationId="{B5883788-9882-4025-95BC-12D70F4D6424}"/>
          </ac:grpSpMkLst>
        </pc:grpChg>
        <pc:grpChg chg="add del mod topLvl">
          <ac:chgData name="이규현" userId="10983b64-7811-4154-a34f-fbc7c50f8c3a" providerId="ADAL" clId="{E8AF4AA9-BB75-4C4A-97CE-51862C419DAA}" dt="2020-10-07T21:07:34.529" v="278" actId="478"/>
          <ac:grpSpMkLst>
            <pc:docMk/>
            <pc:sldMk cId="804152948" sldId="271"/>
            <ac:grpSpMk id="12" creationId="{BF862DA3-1FB3-413F-9E25-D31150222875}"/>
          </ac:grpSpMkLst>
        </pc:grpChg>
        <pc:grpChg chg="del mod topLvl">
          <ac:chgData name="이규현" userId="10983b64-7811-4154-a34f-fbc7c50f8c3a" providerId="ADAL" clId="{E8AF4AA9-BB75-4C4A-97CE-51862C419DAA}" dt="2020-10-07T21:07:34.529" v="278" actId="478"/>
          <ac:grpSpMkLst>
            <pc:docMk/>
            <pc:sldMk cId="804152948" sldId="271"/>
            <ac:grpSpMk id="13" creationId="{659951B6-0D94-42F3-9C85-3F14CB353E58}"/>
          </ac:grpSpMkLst>
        </pc:grpChg>
        <pc:grpChg chg="del mod topLvl">
          <ac:chgData name="이규현" userId="10983b64-7811-4154-a34f-fbc7c50f8c3a" providerId="ADAL" clId="{E8AF4AA9-BB75-4C4A-97CE-51862C419DAA}" dt="2020-10-07T21:07:17.519" v="271" actId="478"/>
          <ac:grpSpMkLst>
            <pc:docMk/>
            <pc:sldMk cId="804152948" sldId="271"/>
            <ac:grpSpMk id="25" creationId="{FCFFEA1E-064E-4485-8EC8-D781BE606E09}"/>
          </ac:grpSpMkLst>
        </pc:grpChg>
        <pc:grpChg chg="del mod topLvl">
          <ac:chgData name="이규현" userId="10983b64-7811-4154-a34f-fbc7c50f8c3a" providerId="ADAL" clId="{E8AF4AA9-BB75-4C4A-97CE-51862C419DAA}" dt="2020-10-07T21:07:34.529" v="278" actId="478"/>
          <ac:grpSpMkLst>
            <pc:docMk/>
            <pc:sldMk cId="804152948" sldId="271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07:16.225" v="270" actId="165"/>
          <ac:picMkLst>
            <pc:docMk/>
            <pc:sldMk cId="804152948" sldId="271"/>
            <ac:picMk id="23" creationId="{81C0CEB3-4F65-45DD-AEA5-147C7871DC5D}"/>
          </ac:picMkLst>
        </pc:picChg>
        <pc:picChg chg="del">
          <ac:chgData name="이규현" userId="10983b64-7811-4154-a34f-fbc7c50f8c3a" providerId="ADAL" clId="{E8AF4AA9-BB75-4C4A-97CE-51862C419DAA}" dt="2020-10-07T21:07:14.218" v="269" actId="478"/>
          <ac:picMkLst>
            <pc:docMk/>
            <pc:sldMk cId="804152948" sldId="271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07:16.225" v="270" actId="165"/>
          <ac:picMkLst>
            <pc:docMk/>
            <pc:sldMk cId="804152948" sldId="271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07:16.225" v="270" actId="165"/>
          <ac:picMkLst>
            <pc:docMk/>
            <pc:sldMk cId="804152948" sldId="271"/>
            <ac:picMk id="44" creationId="{AB5D12D2-9D36-46D8-A909-7F85F5387145}"/>
          </ac:picMkLst>
        </pc:picChg>
        <pc:picChg chg="add del mod">
          <ac:chgData name="이규현" userId="10983b64-7811-4154-a34f-fbc7c50f8c3a" providerId="ADAL" clId="{E8AF4AA9-BB75-4C4A-97CE-51862C419DAA}" dt="2020-10-07T21:07:31.724" v="277" actId="478"/>
          <ac:picMkLst>
            <pc:docMk/>
            <pc:sldMk cId="804152948" sldId="271"/>
            <ac:picMk id="51" creationId="{D953D9E7-7DEE-42C5-8F96-948C5C81B514}"/>
          </ac:picMkLst>
        </pc:pic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20" creationId="{29900851-F87E-46A8-B048-E9EC138AF9C8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29" creationId="{CC3071E8-BB24-4AEA-8E71-661EFF8008A2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07:16.225" v="270" actId="165"/>
          <ac:cxnSpMkLst>
            <pc:docMk/>
            <pc:sldMk cId="804152948" sldId="271"/>
            <ac:cxnSpMk id="41" creationId="{F1C1AD9C-4F51-4E04-BA3E-4C21C205FCBE}"/>
          </ac:cxnSpMkLst>
        </pc:cxnChg>
        <pc:cxnChg chg="add mod">
          <ac:chgData name="이규현" userId="10983b64-7811-4154-a34f-fbc7c50f8c3a" providerId="ADAL" clId="{E8AF4AA9-BB75-4C4A-97CE-51862C419DAA}" dt="2020-10-07T21:07:40.359" v="282" actId="12789"/>
          <ac:cxnSpMkLst>
            <pc:docMk/>
            <pc:sldMk cId="804152948" sldId="271"/>
            <ac:cxnSpMk id="47" creationId="{F26ABA78-9216-43F7-A0EB-DDBEB349C960}"/>
          </ac:cxnSpMkLst>
        </pc:cxnChg>
        <pc:cxnChg chg="add mod">
          <ac:chgData name="이규현" userId="10983b64-7811-4154-a34f-fbc7c50f8c3a" providerId="ADAL" clId="{E8AF4AA9-BB75-4C4A-97CE-51862C419DAA}" dt="2020-10-07T21:07:40.359" v="282" actId="12789"/>
          <ac:cxnSpMkLst>
            <pc:docMk/>
            <pc:sldMk cId="804152948" sldId="271"/>
            <ac:cxnSpMk id="49" creationId="{2A9F2DB7-69DB-4297-A266-31CDC68BAEF8}"/>
          </ac:cxnSpMkLst>
        </pc:cxnChg>
        <pc:cxnChg chg="add del mod">
          <ac:chgData name="이규현" userId="10983b64-7811-4154-a34f-fbc7c50f8c3a" providerId="ADAL" clId="{E8AF4AA9-BB75-4C4A-97CE-51862C419DAA}" dt="2020-10-07T21:07:31.724" v="277" actId="478"/>
          <ac:cxnSpMkLst>
            <pc:docMk/>
            <pc:sldMk cId="804152948" sldId="271"/>
            <ac:cxnSpMk id="52" creationId="{4ECD0623-A994-430A-9C63-50C7A92E98E8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12:03.138" v="333" actId="47"/>
        <pc:sldMkLst>
          <pc:docMk/>
          <pc:sldMk cId="1134964972" sldId="272"/>
        </pc:sldMkLst>
        <pc:spChg chg="del">
          <ac:chgData name="이규현" userId="10983b64-7811-4154-a34f-fbc7c50f8c3a" providerId="ADAL" clId="{E8AF4AA9-BB75-4C4A-97CE-51862C419DAA}" dt="2020-10-07T21:08:12.331" v="286" actId="478"/>
          <ac:spMkLst>
            <pc:docMk/>
            <pc:sldMk cId="1134964972" sldId="272"/>
            <ac:spMk id="8" creationId="{93AD2433-17FB-4449-A109-CDAAC368786E}"/>
          </ac:spMkLst>
        </pc:spChg>
        <pc:spChg chg="mod topLvl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0" creationId="{8B3341CE-4703-40BD-84D6-B6ABB7D267BB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5" creationId="{5BC9D354-CEAD-4D30-9A46-9EDB7F4813B7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7" creationId="{E483BF42-5EB5-4C08-B6F7-142410A95666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19" creationId="{4E4481A5-7A37-4A7A-97DC-CB081ECDEB4D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0" creationId="{6F0719F5-26D6-4E2F-ABCE-78B460845101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2" creationId="{7D10FE9A-E1C2-49B2-A415-C21FD414463D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4" creationId="{2C44D169-9799-4169-A735-4C19A2991215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6" creationId="{7BD50AA1-CEB2-466E-B4B3-68028829B568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7" creationId="{6E15859E-DA8E-48EA-87E2-3B9703B2B9F7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29" creationId="{FC2F3737-784D-40A0-BF27-12F44D762D89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1" creationId="{32D78540-0F21-4BFF-8EF2-E62BA55A66C6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3" creationId="{CEC7635D-A62F-4A08-A15F-DAC288814A27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4" creationId="{01B0ED99-A889-465E-ADA8-5E6DFB4652A4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6" creationId="{61B8FAC9-E75E-4C2E-A139-7542A1A4FE00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38" creationId="{82B1E0DA-171D-4935-B540-A02BE930418E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40" creationId="{9A534736-00D1-4954-9D7C-BFD44B99E119}"/>
          </ac:spMkLst>
        </pc:spChg>
        <pc:spChg chg="mod">
          <ac:chgData name="이규현" userId="10983b64-7811-4154-a34f-fbc7c50f8c3a" providerId="ADAL" clId="{E8AF4AA9-BB75-4C4A-97CE-51862C419DAA}" dt="2020-10-07T21:08:24.115" v="288" actId="165"/>
          <ac:spMkLst>
            <pc:docMk/>
            <pc:sldMk cId="1134964972" sldId="272"/>
            <ac:spMk id="41" creationId="{8792542F-7302-428E-93D6-46C528D7BCEE}"/>
          </ac:spMkLst>
        </pc:spChg>
        <pc:spChg chg="add mod">
          <ac:chgData name="이규현" userId="10983b64-7811-4154-a34f-fbc7c50f8c3a" providerId="ADAL" clId="{E8AF4AA9-BB75-4C4A-97CE-51862C419DAA}" dt="2020-10-07T21:08:12.625" v="287"/>
          <ac:spMkLst>
            <pc:docMk/>
            <pc:sldMk cId="1134964972" sldId="272"/>
            <ac:spMk id="43" creationId="{664AEB4C-02A2-4C4A-9338-9644D9AF6B67}"/>
          </ac:spMkLst>
        </pc:spChg>
        <pc:grpChg chg="del">
          <ac:chgData name="이규현" userId="10983b64-7811-4154-a34f-fbc7c50f8c3a" providerId="ADAL" clId="{E8AF4AA9-BB75-4C4A-97CE-51862C419DAA}" dt="2020-10-07T21:08:12.331" v="286" actId="478"/>
          <ac:grpSpMkLst>
            <pc:docMk/>
            <pc:sldMk cId="1134964972" sldId="272"/>
            <ac:grpSpMk id="3" creationId="{B5883788-9882-4025-95BC-12D70F4D6424}"/>
          </ac:grpSpMkLst>
        </pc:grpChg>
        <pc:grpChg chg="add del mod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9" creationId="{7BFFD335-2D12-4971-B40F-0319FD14D977}"/>
          </ac:grpSpMkLst>
        </pc:grpChg>
        <pc:grpChg chg="mod topLvl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11" creationId="{B961BD20-F528-4A27-A221-8073713A11B3}"/>
          </ac:grpSpMkLst>
        </pc:grpChg>
        <pc:grpChg chg="del mod topLvl">
          <ac:chgData name="이규현" userId="10983b64-7811-4154-a34f-fbc7c50f8c3a" providerId="ADAL" clId="{E8AF4AA9-BB75-4C4A-97CE-51862C419DAA}" dt="2020-10-07T21:08:25.251" v="289" actId="478"/>
          <ac:grpSpMkLst>
            <pc:docMk/>
            <pc:sldMk cId="1134964972" sldId="272"/>
            <ac:grpSpMk id="12" creationId="{D5278544-96DC-484D-8EEB-641599349BF2}"/>
          </ac:grpSpMkLst>
        </pc:grpChg>
        <pc:grpChg chg="mod topLvl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13" creationId="{0866FF72-0C00-43DD-B819-50FA1F33C6B8}"/>
          </ac:grpSpMkLst>
        </pc:grpChg>
        <pc:grpChg chg="mod topLvl">
          <ac:chgData name="이규현" userId="10983b64-7811-4154-a34f-fbc7c50f8c3a" providerId="ADAL" clId="{E8AF4AA9-BB75-4C4A-97CE-51862C419DAA}" dt="2020-10-07T21:08:24.115" v="288" actId="165"/>
          <ac:grpSpMkLst>
            <pc:docMk/>
            <pc:sldMk cId="1134964972" sldId="272"/>
            <ac:grpSpMk id="14" creationId="{1D59DB98-4AFD-456E-96EF-CE78886B6854}"/>
          </ac:grpSpMkLst>
        </pc:grp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21" creationId="{7262CAC1-D740-415C-BE21-305319279636}"/>
          </ac:picMkLst>
        </pc:pic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28" creationId="{400594E6-78FD-45E5-8916-EC5BD42FAA6F}"/>
          </ac:picMkLst>
        </pc:pic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35" creationId="{02CCECBA-8520-4D65-9F79-2C9D120F5705}"/>
          </ac:picMkLst>
        </pc:picChg>
        <pc:picChg chg="mod">
          <ac:chgData name="이규현" userId="10983b64-7811-4154-a34f-fbc7c50f8c3a" providerId="ADAL" clId="{E8AF4AA9-BB75-4C4A-97CE-51862C419DAA}" dt="2020-10-07T21:08:24.115" v="288" actId="165"/>
          <ac:picMkLst>
            <pc:docMk/>
            <pc:sldMk cId="1134964972" sldId="272"/>
            <ac:picMk id="42" creationId="{BCED0260-AEBD-4248-AB18-79346AA7FD31}"/>
          </ac:picMkLst>
        </pc:pic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16" creationId="{30FAA409-8F04-40A3-9996-3E97BCB99F18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18" creationId="{EC3E0972-04F0-4A3D-BAC7-94C6D060EDF3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23" creationId="{45AB4B74-6457-4239-8541-4EAF60CB71A2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25" creationId="{5CF427F1-6752-42D3-9DFB-CB603DD61CAB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0" creationId="{A3766FE5-56B3-41C3-A696-F53FB0513681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2" creationId="{E6DDD673-4765-4C98-B6DC-26EDD58FB076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7" creationId="{F6ED1854-25BF-4E01-89CC-EEB32AD0AD27}"/>
          </ac:cxnSpMkLst>
        </pc:cxnChg>
        <pc:cxnChg chg="mod">
          <ac:chgData name="이규현" userId="10983b64-7811-4154-a34f-fbc7c50f8c3a" providerId="ADAL" clId="{E8AF4AA9-BB75-4C4A-97CE-51862C419DAA}" dt="2020-10-07T21:08:24.115" v="288" actId="165"/>
          <ac:cxnSpMkLst>
            <pc:docMk/>
            <pc:sldMk cId="1134964972" sldId="272"/>
            <ac:cxnSpMk id="39" creationId="{73A60879-9716-44A1-BB93-38C27FE8FAB7}"/>
          </ac:cxnSpMkLst>
        </pc:cxnChg>
      </pc:sldChg>
      <pc:sldChg chg="delSp modSp add del mod">
        <pc:chgData name="이규현" userId="10983b64-7811-4154-a34f-fbc7c50f8c3a" providerId="ADAL" clId="{E8AF4AA9-BB75-4C4A-97CE-51862C419DAA}" dt="2020-10-07T21:18:18.090" v="409" actId="47"/>
        <pc:sldMkLst>
          <pc:docMk/>
          <pc:sldMk cId="2869660523" sldId="273"/>
        </pc:sldMkLst>
        <pc:spChg chg="mod topLvl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4" creationId="{3E1246F2-BE7F-40C8-BB77-B24483F46D24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17" creationId="{4D00A2D6-E4FF-49F9-9D7A-7EC93FA92419}"/>
          </ac:spMkLst>
        </pc:spChg>
        <pc:spChg chg="del">
          <ac:chgData name="이규현" userId="10983b64-7811-4154-a34f-fbc7c50f8c3a" providerId="ADAL" clId="{E8AF4AA9-BB75-4C4A-97CE-51862C419DAA}" dt="2020-10-07T21:09:21.750" v="291" actId="478"/>
          <ac:spMkLst>
            <pc:docMk/>
            <pc:sldMk cId="2869660523" sldId="273"/>
            <ac:spMk id="19" creationId="{CB2A1888-0D62-4668-B59E-86513271169D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1" creationId="{1C9E9D78-ED51-4B8C-98CF-93B229A1FC8C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2" creationId="{67B1791D-054A-45E0-8D52-9C3F23B8888F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6" creationId="{9DAF7BC6-0D16-42EC-AD2E-F05D666F796B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28" creationId="{EEFC8D29-D9A9-47D2-AE91-C84C47654CE1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30" creationId="{620AE522-8DF7-4666-84D9-0FF827C465D9}"/>
          </ac:spMkLst>
        </pc:spChg>
        <pc:spChg chg="del mod">
          <ac:chgData name="이규현" userId="10983b64-7811-4154-a34f-fbc7c50f8c3a" providerId="ADAL" clId="{E8AF4AA9-BB75-4C4A-97CE-51862C419DAA}" dt="2020-10-07T21:09:35.312" v="295" actId="478"/>
          <ac:spMkLst>
            <pc:docMk/>
            <pc:sldMk cId="2869660523" sldId="273"/>
            <ac:spMk id="32" creationId="{104193DC-2571-4C5C-8D26-A884D15E6E08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33" creationId="{840F6721-ADF7-4380-A304-5DBA26DCF077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38" creationId="{584796D3-71BB-4102-B118-194BF3F90756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40" creationId="{58DCDBD7-511B-4CAE-AAF8-9E9DAAC4DD35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42" creationId="{6FABD49A-AC10-453B-995D-457B519B1F80}"/>
          </ac:spMkLst>
        </pc:spChg>
        <pc:spChg chg="mod">
          <ac:chgData name="이규현" userId="10983b64-7811-4154-a34f-fbc7c50f8c3a" providerId="ADAL" clId="{E8AF4AA9-BB75-4C4A-97CE-51862C419DAA}" dt="2020-10-07T21:09:28.113" v="292" actId="165"/>
          <ac:spMkLst>
            <pc:docMk/>
            <pc:sldMk cId="2869660523" sldId="273"/>
            <ac:spMk id="43" creationId="{C6ED72F5-3AFE-4DC3-BC57-0C6DFAAEFA7C}"/>
          </ac:spMkLst>
        </pc:spChg>
        <pc:grpChg chg="del">
          <ac:chgData name="이규현" userId="10983b64-7811-4154-a34f-fbc7c50f8c3a" providerId="ADAL" clId="{E8AF4AA9-BB75-4C4A-97CE-51862C419DAA}" dt="2020-10-07T21:09:28.113" v="292" actId="165"/>
          <ac:grpSpMkLst>
            <pc:docMk/>
            <pc:sldMk cId="2869660523" sldId="273"/>
            <ac:grpSpMk id="2" creationId="{C157EB1D-2CED-4FE7-8FF6-88169FB5085B}"/>
          </ac:grpSpMkLst>
        </pc:grpChg>
        <pc:grpChg chg="mod topLvl">
          <ac:chgData name="이규현" userId="10983b64-7811-4154-a34f-fbc7c50f8c3a" providerId="ADAL" clId="{E8AF4AA9-BB75-4C4A-97CE-51862C419DAA}" dt="2020-10-07T21:09:39.259" v="298" actId="14100"/>
          <ac:grpSpMkLst>
            <pc:docMk/>
            <pc:sldMk cId="2869660523" sldId="273"/>
            <ac:grpSpMk id="12" creationId="{BF862DA3-1FB3-413F-9E25-D31150222875}"/>
          </ac:grpSpMkLst>
        </pc:grpChg>
        <pc:grpChg chg="del mod topLvl">
          <ac:chgData name="이규현" userId="10983b64-7811-4154-a34f-fbc7c50f8c3a" providerId="ADAL" clId="{E8AF4AA9-BB75-4C4A-97CE-51862C419DAA}" dt="2020-10-07T21:09:36.388" v="296" actId="478"/>
          <ac:grpSpMkLst>
            <pc:docMk/>
            <pc:sldMk cId="2869660523" sldId="273"/>
            <ac:grpSpMk id="13" creationId="{659951B6-0D94-42F3-9C85-3F14CB353E58}"/>
          </ac:grpSpMkLst>
        </pc:grpChg>
        <pc:grpChg chg="del mod topLvl">
          <ac:chgData name="이규현" userId="10983b64-7811-4154-a34f-fbc7c50f8c3a" providerId="ADAL" clId="{E8AF4AA9-BB75-4C4A-97CE-51862C419DAA}" dt="2020-10-07T21:09:28.999" v="293" actId="478"/>
          <ac:grpSpMkLst>
            <pc:docMk/>
            <pc:sldMk cId="2869660523" sldId="273"/>
            <ac:grpSpMk id="25" creationId="{FCFFEA1E-064E-4485-8EC8-D781BE606E09}"/>
          </ac:grpSpMkLst>
        </pc:grpChg>
        <pc:grpChg chg="del mod topLvl">
          <ac:chgData name="이규현" userId="10983b64-7811-4154-a34f-fbc7c50f8c3a" providerId="ADAL" clId="{E8AF4AA9-BB75-4C4A-97CE-51862C419DAA}" dt="2020-10-07T21:09:36.767" v="297" actId="478"/>
          <ac:grpSpMkLst>
            <pc:docMk/>
            <pc:sldMk cId="2869660523" sldId="273"/>
            <ac:grpSpMk id="37" creationId="{FF1A3D09-B8DD-4569-A27F-5A55A442C256}"/>
          </ac:grpSpMkLst>
        </pc:grpChg>
        <pc:picChg chg="mod">
          <ac:chgData name="이규현" userId="10983b64-7811-4154-a34f-fbc7c50f8c3a" providerId="ADAL" clId="{E8AF4AA9-BB75-4C4A-97CE-51862C419DAA}" dt="2020-10-07T21:09:28.113" v="292" actId="165"/>
          <ac:picMkLst>
            <pc:docMk/>
            <pc:sldMk cId="2869660523" sldId="273"/>
            <ac:picMk id="23" creationId="{81C0CEB3-4F65-45DD-AEA5-147C7871DC5D}"/>
          </ac:picMkLst>
        </pc:picChg>
        <pc:picChg chg="del mod">
          <ac:chgData name="이규현" userId="10983b64-7811-4154-a34f-fbc7c50f8c3a" providerId="ADAL" clId="{E8AF4AA9-BB75-4C4A-97CE-51862C419DAA}" dt="2020-10-07T21:09:32.245" v="294" actId="478"/>
          <ac:picMkLst>
            <pc:docMk/>
            <pc:sldMk cId="2869660523" sldId="273"/>
            <ac:picMk id="31" creationId="{D096058A-ECC5-4E11-842B-CE643CFA786F}"/>
          </ac:picMkLst>
        </pc:picChg>
        <pc:picChg chg="mod">
          <ac:chgData name="이규현" userId="10983b64-7811-4154-a34f-fbc7c50f8c3a" providerId="ADAL" clId="{E8AF4AA9-BB75-4C4A-97CE-51862C419DAA}" dt="2020-10-07T21:09:28.113" v="292" actId="165"/>
          <ac:picMkLst>
            <pc:docMk/>
            <pc:sldMk cId="2869660523" sldId="273"/>
            <ac:picMk id="34" creationId="{C65C221E-C586-4F8C-9195-DED4ACE6DB5E}"/>
          </ac:picMkLst>
        </pc:picChg>
        <pc:picChg chg="mod">
          <ac:chgData name="이규현" userId="10983b64-7811-4154-a34f-fbc7c50f8c3a" providerId="ADAL" clId="{E8AF4AA9-BB75-4C4A-97CE-51862C419DAA}" dt="2020-10-07T21:09:28.113" v="292" actId="165"/>
          <ac:picMkLst>
            <pc:docMk/>
            <pc:sldMk cId="2869660523" sldId="273"/>
            <ac:picMk id="44" creationId="{AB5D12D2-9D36-46D8-A909-7F85F5387145}"/>
          </ac:picMkLst>
        </pc:pic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16" creationId="{DC2B536F-04B0-4D2F-9152-B93D84E23BE8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20" creationId="{29900851-F87E-46A8-B048-E9EC138AF9C8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27" creationId="{658687CD-1710-48A7-AA30-910788676E9F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29" creationId="{CC3071E8-BB24-4AEA-8E71-661EFF8008A2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39" creationId="{146C675A-97AD-41E7-9D6F-5DC308A7FD34}"/>
          </ac:cxnSpMkLst>
        </pc:cxnChg>
        <pc:cxnChg chg="mod">
          <ac:chgData name="이규현" userId="10983b64-7811-4154-a34f-fbc7c50f8c3a" providerId="ADAL" clId="{E8AF4AA9-BB75-4C4A-97CE-51862C419DAA}" dt="2020-10-07T21:09:28.113" v="292" actId="165"/>
          <ac:cxnSpMkLst>
            <pc:docMk/>
            <pc:sldMk cId="2869660523" sldId="273"/>
            <ac:cxnSpMk id="41" creationId="{F1C1AD9C-4F51-4E04-BA3E-4C21C205FCBE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8T10:19:05.431" v="836" actId="1076"/>
        <pc:sldMkLst>
          <pc:docMk/>
          <pc:sldMk cId="2653603812" sldId="274"/>
        </pc:sldMkLst>
        <pc:spChg chg="add mod ord topLvl">
          <ac:chgData name="이규현" userId="10983b64-7811-4154-a34f-fbc7c50f8c3a" providerId="ADAL" clId="{E8AF4AA9-BB75-4C4A-97CE-51862C419DAA}" dt="2020-10-07T21:15:08.347" v="376" actId="164"/>
          <ac:spMkLst>
            <pc:docMk/>
            <pc:sldMk cId="2653603812" sldId="274"/>
            <ac:spMk id="2" creationId="{5FF1CC00-8DBA-4F74-9BEE-ACDFD20E45D7}"/>
          </ac:spMkLst>
        </pc:spChg>
        <pc:spChg chg="add mod">
          <ac:chgData name="이규현" userId="10983b64-7811-4154-a34f-fbc7c50f8c3a" providerId="ADAL" clId="{E8AF4AA9-BB75-4C4A-97CE-51862C419DAA}" dt="2020-10-07T21:28:59.196" v="580" actId="14100"/>
          <ac:spMkLst>
            <pc:docMk/>
            <pc:sldMk cId="2653603812" sldId="274"/>
            <ac:spMk id="5" creationId="{CC9CB3F1-F91F-4576-B614-1319591D5FD2}"/>
          </ac:spMkLst>
        </pc:spChg>
        <pc:spChg chg="mod ord">
          <ac:chgData name="이규현" userId="10983b64-7811-4154-a34f-fbc7c50f8c3a" providerId="ADAL" clId="{E8AF4AA9-BB75-4C4A-97CE-51862C419DAA}" dt="2020-10-07T21:26:30.424" v="527" actId="1076"/>
          <ac:spMkLst>
            <pc:docMk/>
            <pc:sldMk cId="2653603812" sldId="274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7T21:13:36.959" v="357" actId="12789"/>
          <ac:spMkLst>
            <pc:docMk/>
            <pc:sldMk cId="2653603812" sldId="274"/>
            <ac:spMk id="9" creationId="{668490EF-1EC5-4F7F-9E12-1C5C3953B0AB}"/>
          </ac:spMkLst>
        </pc:spChg>
        <pc:spChg chg="mod">
          <ac:chgData name="이규현" userId="10983b64-7811-4154-a34f-fbc7c50f8c3a" providerId="ADAL" clId="{E8AF4AA9-BB75-4C4A-97CE-51862C419DAA}" dt="2020-10-07T21:13:36.959" v="357" actId="12789"/>
          <ac:spMkLst>
            <pc:docMk/>
            <pc:sldMk cId="2653603812" sldId="274"/>
            <ac:spMk id="11" creationId="{14A3AF18-631B-4D37-B8A6-6A5E4904E3A5}"/>
          </ac:spMkLst>
        </pc:spChg>
        <pc:spChg chg="mod">
          <ac:chgData name="이규현" userId="10983b64-7811-4154-a34f-fbc7c50f8c3a" providerId="ADAL" clId="{E8AF4AA9-BB75-4C4A-97CE-51862C419DAA}" dt="2020-10-07T21:13:30.700" v="355" actId="12788"/>
          <ac:spMkLst>
            <pc:docMk/>
            <pc:sldMk cId="2653603812" sldId="274"/>
            <ac:spMk id="14" creationId="{ABB4A3D1-286B-4094-8062-F7F69BD25884}"/>
          </ac:spMkLst>
        </pc:spChg>
        <pc:spChg chg="mod">
          <ac:chgData name="이규현" userId="10983b64-7811-4154-a34f-fbc7c50f8c3a" providerId="ADAL" clId="{E8AF4AA9-BB75-4C4A-97CE-51862C419DAA}" dt="2020-10-07T21:13:36.959" v="357" actId="12789"/>
          <ac:spMkLst>
            <pc:docMk/>
            <pc:sldMk cId="2653603812" sldId="274"/>
            <ac:spMk id="15" creationId="{83850F20-82EA-4F5D-8F10-7C0A32071F4C}"/>
          </ac:spMkLst>
        </pc:spChg>
        <pc:spChg chg="mod">
          <ac:chgData name="이규현" userId="10983b64-7811-4154-a34f-fbc7c50f8c3a" providerId="ADAL" clId="{E8AF4AA9-BB75-4C4A-97CE-51862C419DAA}" dt="2020-10-07T21:13:30.700" v="355" actId="12788"/>
          <ac:spMkLst>
            <pc:docMk/>
            <pc:sldMk cId="2653603812" sldId="274"/>
            <ac:spMk id="17" creationId="{96AEBC97-AFD3-46D5-A67B-A9552A251704}"/>
          </ac:spMkLst>
        </pc:spChg>
        <pc:spChg chg="mod">
          <ac:chgData name="이규현" userId="10983b64-7811-4154-a34f-fbc7c50f8c3a" providerId="ADAL" clId="{E8AF4AA9-BB75-4C4A-97CE-51862C419DAA}" dt="2020-10-07T21:13:30.700" v="355" actId="12788"/>
          <ac:spMkLst>
            <pc:docMk/>
            <pc:sldMk cId="2653603812" sldId="274"/>
            <ac:spMk id="20" creationId="{379B7790-AF48-4B7C-ACB0-BBBDF222FD2F}"/>
          </ac:spMkLst>
        </pc:spChg>
        <pc:spChg chg="mod">
          <ac:chgData name="이규현" userId="10983b64-7811-4154-a34f-fbc7c50f8c3a" providerId="ADAL" clId="{E8AF4AA9-BB75-4C4A-97CE-51862C419DAA}" dt="2020-10-07T21:15:09.709" v="377" actId="571"/>
          <ac:spMkLst>
            <pc:docMk/>
            <pc:sldMk cId="2653603812" sldId="274"/>
            <ac:spMk id="22" creationId="{FF3557E7-045D-47D3-9CD6-C3506E5F4F45}"/>
          </ac:spMkLst>
        </pc:spChg>
        <pc:spChg chg="mod">
          <ac:chgData name="이규현" userId="10983b64-7811-4154-a34f-fbc7c50f8c3a" providerId="ADAL" clId="{E8AF4AA9-BB75-4C4A-97CE-51862C419DAA}" dt="2020-10-07T21:15:17.829" v="380" actId="571"/>
          <ac:spMkLst>
            <pc:docMk/>
            <pc:sldMk cId="2653603812" sldId="274"/>
            <ac:spMk id="25" creationId="{DAE41916-1625-49B5-8AC3-99C70B863FDF}"/>
          </ac:spMkLst>
        </pc:spChg>
        <pc:spChg chg="mod">
          <ac:chgData name="이규현" userId="10983b64-7811-4154-a34f-fbc7c50f8c3a" providerId="ADAL" clId="{E8AF4AA9-BB75-4C4A-97CE-51862C419DAA}" dt="2020-10-07T21:15:25.029" v="384" actId="571"/>
          <ac:spMkLst>
            <pc:docMk/>
            <pc:sldMk cId="2653603812" sldId="274"/>
            <ac:spMk id="28" creationId="{ED7D7A32-97AB-4200-9872-81529268745E}"/>
          </ac:spMkLst>
        </pc:spChg>
        <pc:spChg chg="add mod">
          <ac:chgData name="이규현" userId="10983b64-7811-4154-a34f-fbc7c50f8c3a" providerId="ADAL" clId="{E8AF4AA9-BB75-4C4A-97CE-51862C419DAA}" dt="2020-10-07T21:16:41.183" v="394" actId="1076"/>
          <ac:spMkLst>
            <pc:docMk/>
            <pc:sldMk cId="2653603812" sldId="274"/>
            <ac:spMk id="30" creationId="{B6CE798A-55F1-465C-B1D5-8AA8D5B7F464}"/>
          </ac:spMkLst>
        </pc:spChg>
        <pc:spChg chg="add mod">
          <ac:chgData name="이규현" userId="10983b64-7811-4154-a34f-fbc7c50f8c3a" providerId="ADAL" clId="{E8AF4AA9-BB75-4C4A-97CE-51862C419DAA}" dt="2020-10-08T09:11:27.623" v="646" actId="164"/>
          <ac:spMkLst>
            <pc:docMk/>
            <pc:sldMk cId="2653603812" sldId="274"/>
            <ac:spMk id="31" creationId="{903D7341-9607-4A72-B212-0675C5419AA0}"/>
          </ac:spMkLst>
        </pc:spChg>
        <pc:spChg chg="add 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1" creationId="{DD324616-1485-471D-9579-C8ABCBFADCA8}"/>
          </ac:spMkLst>
        </pc:spChg>
        <pc:spChg chg="add mod">
          <ac:chgData name="이규현" userId="10983b64-7811-4154-a34f-fbc7c50f8c3a" providerId="ADAL" clId="{E8AF4AA9-BB75-4C4A-97CE-51862C419DAA}" dt="2020-10-08T09:11:27.623" v="646" actId="164"/>
          <ac:spMkLst>
            <pc:docMk/>
            <pc:sldMk cId="2653603812" sldId="274"/>
            <ac:spMk id="32" creationId="{D226C347-E1BB-4677-9D15-CF1A85C3D22C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3" creationId="{EA8A07FF-A9F1-4B57-B51C-7ACCA5F98BDF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5" creationId="{A9F77CC8-EDC3-46AF-AD84-8B74BBC3CA84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7" creationId="{1A522E7A-2E54-4C7F-ACED-C51DD90ADEA0}"/>
          </ac:spMkLst>
        </pc:spChg>
        <pc:spChg chg="add mod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38" creationId="{D603401B-5246-40E2-B6D4-44B7869D51CA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39" creationId="{E6471E43-C049-490E-840F-CBD96BE68369}"/>
          </ac:spMkLst>
        </pc:spChg>
        <pc:spChg chg="add mod">
          <ac:chgData name="이규현" userId="10983b64-7811-4154-a34f-fbc7c50f8c3a" providerId="ADAL" clId="{E8AF4AA9-BB75-4C4A-97CE-51862C419DAA}" dt="2020-10-08T09:41:49.592" v="783" actId="207"/>
          <ac:spMkLst>
            <pc:docMk/>
            <pc:sldMk cId="2653603812" sldId="274"/>
            <ac:spMk id="41" creationId="{DD19B3DC-604C-4B2F-B7EB-615971FB938A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2" creationId="{495DE455-ECA5-4119-8A3B-3DFA008CF9B2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4" creationId="{572B9F79-DE18-4F6E-B32A-7D2AFE019EA2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6" creationId="{F84338CA-DF3D-4D7A-8978-962D4EEF5768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48" creationId="{1AE1D7D5-63DE-4DE0-805F-C4F6895E13C2}"/>
          </ac:spMkLst>
        </pc:spChg>
        <pc:spChg chg="add del mod">
          <ac:chgData name="이규현" userId="10983b64-7811-4154-a34f-fbc7c50f8c3a" providerId="ADAL" clId="{E8AF4AA9-BB75-4C4A-97CE-51862C419DAA}" dt="2020-10-08T09:11:19.848" v="643" actId="478"/>
          <ac:spMkLst>
            <pc:docMk/>
            <pc:sldMk cId="2653603812" sldId="274"/>
            <ac:spMk id="49" creationId="{9C6A176B-3982-4DC4-B385-EE98B443F1E6}"/>
          </ac:spMkLst>
        </pc:spChg>
        <pc:spChg chg="add mod">
          <ac:chgData name="이규현" userId="10983b64-7811-4154-a34f-fbc7c50f8c3a" providerId="ADAL" clId="{E8AF4AA9-BB75-4C4A-97CE-51862C419DAA}" dt="2020-10-08T09:11:27.623" v="646" actId="164"/>
          <ac:spMkLst>
            <pc:docMk/>
            <pc:sldMk cId="2653603812" sldId="274"/>
            <ac:spMk id="50" creationId="{04E1DBD2-1555-45A1-AD0B-CA5092BD8982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51" creationId="{E139294C-3255-4F21-B5CC-2E8B8EE95372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53" creationId="{A419292C-E9F2-40CB-BA79-D47EE669D747}"/>
          </ac:spMkLst>
        </pc:spChg>
        <pc:spChg chg="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54" creationId="{6D7396EC-0188-48BE-99DC-9C61AA002BFF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55" creationId="{D161DFC1-B711-4967-9627-69AEDA67A023}"/>
          </ac:spMkLst>
        </pc:spChg>
        <pc:spChg chg="add mod">
          <ac:chgData name="이규현" userId="10983b64-7811-4154-a34f-fbc7c50f8c3a" providerId="ADAL" clId="{E8AF4AA9-BB75-4C4A-97CE-51862C419DAA}" dt="2020-10-07T21:16:32.026" v="393" actId="571"/>
          <ac:spMkLst>
            <pc:docMk/>
            <pc:sldMk cId="2653603812" sldId="274"/>
            <ac:spMk id="56" creationId="{4D7D9C47-CDA4-47C9-9987-C22534B7A6FE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56" creationId="{6D350683-C710-4602-B0C9-7AFF83FF8E69}"/>
          </ac:spMkLst>
        </pc:spChg>
        <pc:spChg chg="add mod">
          <ac:chgData name="이규현" userId="10983b64-7811-4154-a34f-fbc7c50f8c3a" providerId="ADAL" clId="{E8AF4AA9-BB75-4C4A-97CE-51862C419DAA}" dt="2020-10-07T21:17:52.658" v="406" actId="571"/>
          <ac:spMkLst>
            <pc:docMk/>
            <pc:sldMk cId="2653603812" sldId="274"/>
            <ac:spMk id="57" creationId="{C21F10E8-5550-4FAE-B8C6-7057E395BA29}"/>
          </ac:spMkLst>
        </pc:spChg>
        <pc:spChg chg="add mod">
          <ac:chgData name="이규현" userId="10983b64-7811-4154-a34f-fbc7c50f8c3a" providerId="ADAL" clId="{E8AF4AA9-BB75-4C4A-97CE-51862C419DAA}" dt="2020-10-07T21:28:33.689" v="576" actId="1076"/>
          <ac:spMkLst>
            <pc:docMk/>
            <pc:sldMk cId="2653603812" sldId="274"/>
            <ac:spMk id="58" creationId="{F0715039-4133-41B1-85DC-AB869D274F38}"/>
          </ac:spMkLst>
        </pc:spChg>
        <pc:spChg chg="add del mod">
          <ac:chgData name="이규현" userId="10983b64-7811-4154-a34f-fbc7c50f8c3a" providerId="ADAL" clId="{E8AF4AA9-BB75-4C4A-97CE-51862C419DAA}" dt="2020-10-07T21:26:37.873" v="532" actId="478"/>
          <ac:spMkLst>
            <pc:docMk/>
            <pc:sldMk cId="2653603812" sldId="274"/>
            <ac:spMk id="59" creationId="{BB84A38E-0345-45B5-B357-CF16D02DC569}"/>
          </ac:spMkLst>
        </pc:spChg>
        <pc:spChg chg="add mod">
          <ac:chgData name="이규현" userId="10983b64-7811-4154-a34f-fbc7c50f8c3a" providerId="ADAL" clId="{E8AF4AA9-BB75-4C4A-97CE-51862C419DAA}" dt="2020-10-07T21:29:02.052" v="581" actId="14100"/>
          <ac:spMkLst>
            <pc:docMk/>
            <pc:sldMk cId="2653603812" sldId="274"/>
            <ac:spMk id="60" creationId="{0D5BF29E-D104-4FE2-A6BD-5F398D64A22D}"/>
          </ac:spMkLst>
        </pc:spChg>
        <pc:spChg chg="mod">
          <ac:chgData name="이규현" userId="10983b64-7811-4154-a34f-fbc7c50f8c3a" providerId="ADAL" clId="{E8AF4AA9-BB75-4C4A-97CE-51862C419DAA}" dt="2020-10-08T09:12:57.943" v="674" actId="571"/>
          <ac:spMkLst>
            <pc:docMk/>
            <pc:sldMk cId="2653603812" sldId="274"/>
            <ac:spMk id="61" creationId="{0D08AC76-1598-44DF-A6E1-6B5E742ED2AF}"/>
          </ac:spMkLst>
        </pc:spChg>
        <pc:spChg chg="add del mod">
          <ac:chgData name="이규현" userId="10983b64-7811-4154-a34f-fbc7c50f8c3a" providerId="ADAL" clId="{E8AF4AA9-BB75-4C4A-97CE-51862C419DAA}" dt="2020-10-07T21:26:38.632" v="533" actId="478"/>
          <ac:spMkLst>
            <pc:docMk/>
            <pc:sldMk cId="2653603812" sldId="274"/>
            <ac:spMk id="61" creationId="{1D6A415C-7C24-4C2F-B8AE-6145C48EF16E}"/>
          </ac:spMkLst>
        </pc:spChg>
        <pc:spChg chg="add del mod">
          <ac:chgData name="이규현" userId="10983b64-7811-4154-a34f-fbc7c50f8c3a" providerId="ADAL" clId="{E8AF4AA9-BB75-4C4A-97CE-51862C419DAA}" dt="2020-10-07T21:26:39.508" v="534" actId="478"/>
          <ac:spMkLst>
            <pc:docMk/>
            <pc:sldMk cId="2653603812" sldId="274"/>
            <ac:spMk id="62" creationId="{0DFFFC7B-0240-4736-85A1-DD440B75E705}"/>
          </ac:spMkLst>
        </pc:spChg>
        <pc:spChg chg="mod">
          <ac:chgData name="이규현" userId="10983b64-7811-4154-a34f-fbc7c50f8c3a" providerId="ADAL" clId="{E8AF4AA9-BB75-4C4A-97CE-51862C419DAA}" dt="2020-10-08T09:12:57.943" v="674" actId="571"/>
          <ac:spMkLst>
            <pc:docMk/>
            <pc:sldMk cId="2653603812" sldId="274"/>
            <ac:spMk id="63" creationId="{2637326F-1D83-46EF-A3CC-7A10FACE68D3}"/>
          </ac:spMkLst>
        </pc:spChg>
        <pc:spChg chg="mod">
          <ac:chgData name="이규현" userId="10983b64-7811-4154-a34f-fbc7c50f8c3a" providerId="ADAL" clId="{E8AF4AA9-BB75-4C4A-97CE-51862C419DAA}" dt="2020-10-08T09:12:57.943" v="674" actId="571"/>
          <ac:spMkLst>
            <pc:docMk/>
            <pc:sldMk cId="2653603812" sldId="274"/>
            <ac:spMk id="64" creationId="{17276115-CF14-44CB-AC8F-D098A933966C}"/>
          </ac:spMkLst>
        </pc:spChg>
        <pc:spChg chg="mod">
          <ac:chgData name="이규현" userId="10983b64-7811-4154-a34f-fbc7c50f8c3a" providerId="ADAL" clId="{E8AF4AA9-BB75-4C4A-97CE-51862C419DAA}" dt="2020-10-07T21:26:35.190" v="530"/>
          <ac:spMkLst>
            <pc:docMk/>
            <pc:sldMk cId="2653603812" sldId="274"/>
            <ac:spMk id="64" creationId="{20C21BBA-2F21-4779-8006-F89B0B729DCD}"/>
          </ac:spMkLst>
        </pc:spChg>
        <pc:spChg chg="mod">
          <ac:chgData name="이규현" userId="10983b64-7811-4154-a34f-fbc7c50f8c3a" providerId="ADAL" clId="{E8AF4AA9-BB75-4C4A-97CE-51862C419DAA}" dt="2020-10-07T21:26:35.190" v="530"/>
          <ac:spMkLst>
            <pc:docMk/>
            <pc:sldMk cId="2653603812" sldId="274"/>
            <ac:spMk id="65" creationId="{ADEC0965-07D2-4EC4-AB3A-819D16FB49F0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66" creationId="{A0239129-559C-4C7A-B362-B49603B9B53B}"/>
          </ac:spMkLst>
        </pc:spChg>
        <pc:spChg chg="mod">
          <ac:chgData name="이규현" userId="10983b64-7811-4154-a34f-fbc7c50f8c3a" providerId="ADAL" clId="{E8AF4AA9-BB75-4C4A-97CE-51862C419DAA}" dt="2020-10-07T21:26:55.792" v="540" actId="571"/>
          <ac:spMkLst>
            <pc:docMk/>
            <pc:sldMk cId="2653603812" sldId="274"/>
            <ac:spMk id="67" creationId="{57DA4CDA-25E5-4660-ACC4-9751FC6AFA03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68" creationId="{7F579B83-8449-4199-8EE1-B526995A96DD}"/>
          </ac:spMkLst>
        </pc:spChg>
        <pc:spChg chg="mod">
          <ac:chgData name="이규현" userId="10983b64-7811-4154-a34f-fbc7c50f8c3a" providerId="ADAL" clId="{E8AF4AA9-BB75-4C4A-97CE-51862C419DAA}" dt="2020-10-08T09:15:16.095" v="708" actId="165"/>
          <ac:spMkLst>
            <pc:docMk/>
            <pc:sldMk cId="2653603812" sldId="274"/>
            <ac:spMk id="69" creationId="{79B67AE3-FD1E-4473-B9D0-35A4F9E66FBF}"/>
          </ac:spMkLst>
        </pc:spChg>
        <pc:spChg chg="mod">
          <ac:chgData name="이규현" userId="10983b64-7811-4154-a34f-fbc7c50f8c3a" providerId="ADAL" clId="{E8AF4AA9-BB75-4C4A-97CE-51862C419DAA}" dt="2020-10-07T21:26:55.792" v="540" actId="571"/>
          <ac:spMkLst>
            <pc:docMk/>
            <pc:sldMk cId="2653603812" sldId="274"/>
            <ac:spMk id="69" creationId="{FBBB883B-F804-416E-9573-D26CCA609F3A}"/>
          </ac:spMkLst>
        </pc:spChg>
        <pc:spChg chg="mod">
          <ac:chgData name="이규현" userId="10983b64-7811-4154-a34f-fbc7c50f8c3a" providerId="ADAL" clId="{E8AF4AA9-BB75-4C4A-97CE-51862C419DAA}" dt="2020-10-08T09:13:48.266" v="686" actId="196"/>
          <ac:spMkLst>
            <pc:docMk/>
            <pc:sldMk cId="2653603812" sldId="274"/>
            <ac:spMk id="71" creationId="{7D66BFFD-329E-4F2C-96AE-DF3EB8B9ADAF}"/>
          </ac:spMkLst>
        </pc:spChg>
        <pc:spChg chg="mod">
          <ac:chgData name="이규현" userId="10983b64-7811-4154-a34f-fbc7c50f8c3a" providerId="ADAL" clId="{E8AF4AA9-BB75-4C4A-97CE-51862C419DAA}" dt="2020-10-07T21:26:55.792" v="540" actId="571"/>
          <ac:spMkLst>
            <pc:docMk/>
            <pc:sldMk cId="2653603812" sldId="274"/>
            <ac:spMk id="71" creationId="{814549F3-C850-4C3D-BBDF-5E653E02E88C}"/>
          </ac:spMkLst>
        </pc:spChg>
        <pc:spChg chg="mod">
          <ac:chgData name="이규현" userId="10983b64-7811-4154-a34f-fbc7c50f8c3a" providerId="ADAL" clId="{E8AF4AA9-BB75-4C4A-97CE-51862C419DAA}" dt="2020-10-07T21:26:56.931" v="541" actId="571"/>
          <ac:spMkLst>
            <pc:docMk/>
            <pc:sldMk cId="2653603812" sldId="274"/>
            <ac:spMk id="73" creationId="{527A286A-B6C0-45B6-B52B-F244BDB960F7}"/>
          </ac:spMkLst>
        </pc:spChg>
        <pc:spChg chg="mod">
          <ac:chgData name="이규현" userId="10983b64-7811-4154-a34f-fbc7c50f8c3a" providerId="ADAL" clId="{E8AF4AA9-BB75-4C4A-97CE-51862C419DAA}" dt="2020-10-08T09:13:42.136" v="684" actId="571"/>
          <ac:spMkLst>
            <pc:docMk/>
            <pc:sldMk cId="2653603812" sldId="274"/>
            <ac:spMk id="73" creationId="{6F583F8A-FFE3-4406-92ED-9A18A47617E0}"/>
          </ac:spMkLst>
        </pc:spChg>
        <pc:spChg chg="mod">
          <ac:chgData name="이규현" userId="10983b64-7811-4154-a34f-fbc7c50f8c3a" providerId="ADAL" clId="{E8AF4AA9-BB75-4C4A-97CE-51862C419DAA}" dt="2020-10-07T21:26:56.931" v="541" actId="571"/>
          <ac:spMkLst>
            <pc:docMk/>
            <pc:sldMk cId="2653603812" sldId="274"/>
            <ac:spMk id="74" creationId="{CB4EBFBD-3947-4766-8188-51B1875416ED}"/>
          </ac:spMkLst>
        </pc:spChg>
        <pc:spChg chg="mod">
          <ac:chgData name="이규현" userId="10983b64-7811-4154-a34f-fbc7c50f8c3a" providerId="ADAL" clId="{E8AF4AA9-BB75-4C4A-97CE-51862C419DAA}" dt="2020-10-08T09:13:42.136" v="684" actId="571"/>
          <ac:spMkLst>
            <pc:docMk/>
            <pc:sldMk cId="2653603812" sldId="274"/>
            <ac:spMk id="74" creationId="{EEDC0C82-089C-4079-857E-1232643ED070}"/>
          </ac:spMkLst>
        </pc:spChg>
        <pc:spChg chg="mod">
          <ac:chgData name="이규현" userId="10983b64-7811-4154-a34f-fbc7c50f8c3a" providerId="ADAL" clId="{E8AF4AA9-BB75-4C4A-97CE-51862C419DAA}" dt="2020-10-07T21:27:04.285" v="545" actId="571"/>
          <ac:spMkLst>
            <pc:docMk/>
            <pc:sldMk cId="2653603812" sldId="274"/>
            <ac:spMk id="76" creationId="{FB8FE743-BDAF-4BE2-9FBC-68C788BF249E}"/>
          </ac:spMkLst>
        </pc:spChg>
        <pc:spChg chg="mod">
          <ac:chgData name="이규현" userId="10983b64-7811-4154-a34f-fbc7c50f8c3a" providerId="ADAL" clId="{E8AF4AA9-BB75-4C4A-97CE-51862C419DAA}" dt="2020-10-07T21:27:04.285" v="545" actId="571"/>
          <ac:spMkLst>
            <pc:docMk/>
            <pc:sldMk cId="2653603812" sldId="274"/>
            <ac:spMk id="77" creationId="{58B955D9-4FA4-408C-887A-18D9B46C7F2F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78" creationId="{94655C40-9DC5-4712-8E33-853742E99410}"/>
          </ac:spMkLst>
        </pc:spChg>
        <pc:spChg chg="add del mod">
          <ac:chgData name="이규현" userId="10983b64-7811-4154-a34f-fbc7c50f8c3a" providerId="ADAL" clId="{E8AF4AA9-BB75-4C4A-97CE-51862C419DAA}" dt="2020-10-07T21:27:40.418" v="556"/>
          <ac:spMkLst>
            <pc:docMk/>
            <pc:sldMk cId="2653603812" sldId="274"/>
            <ac:spMk id="78" creationId="{97E5A6BD-47F5-48E4-82FA-4DC4969B216F}"/>
          </ac:spMkLst>
        </pc:spChg>
        <pc:spChg chg="add mod">
          <ac:chgData name="이규현" userId="10983b64-7811-4154-a34f-fbc7c50f8c3a" providerId="ADAL" clId="{E8AF4AA9-BB75-4C4A-97CE-51862C419DAA}" dt="2020-10-07T21:27:51.075" v="562" actId="1076"/>
          <ac:spMkLst>
            <pc:docMk/>
            <pc:sldMk cId="2653603812" sldId="274"/>
            <ac:spMk id="79" creationId="{CD01633A-614C-4E90-9D1D-4B7115118794}"/>
          </ac:spMkLst>
        </pc:spChg>
        <pc:spChg chg="add mod">
          <ac:chgData name="이규현" userId="10983b64-7811-4154-a34f-fbc7c50f8c3a" providerId="ADAL" clId="{E8AF4AA9-BB75-4C4A-97CE-51862C419DAA}" dt="2020-10-07T21:28:15.163" v="569" actId="1076"/>
          <ac:spMkLst>
            <pc:docMk/>
            <pc:sldMk cId="2653603812" sldId="274"/>
            <ac:spMk id="80" creationId="{59D3E1E8-6912-4294-91CE-C7FFB2D70F2C}"/>
          </ac:spMkLst>
        </pc:spChg>
        <pc:spChg chg="add mod">
          <ac:chgData name="이규현" userId="10983b64-7811-4154-a34f-fbc7c50f8c3a" providerId="ADAL" clId="{E8AF4AA9-BB75-4C4A-97CE-51862C419DAA}" dt="2020-10-07T21:28:27.515" v="572" actId="1076"/>
          <ac:spMkLst>
            <pc:docMk/>
            <pc:sldMk cId="2653603812" sldId="274"/>
            <ac:spMk id="81" creationId="{4BEC4BB1-440B-41BC-AF61-3432171116B0}"/>
          </ac:spMkLst>
        </pc:spChg>
        <pc:spChg chg="add mod">
          <ac:chgData name="이규현" userId="10983b64-7811-4154-a34f-fbc7c50f8c3a" providerId="ADAL" clId="{E8AF4AA9-BB75-4C4A-97CE-51862C419DAA}" dt="2020-10-07T21:28:37.307" v="577" actId="1076"/>
          <ac:spMkLst>
            <pc:docMk/>
            <pc:sldMk cId="2653603812" sldId="274"/>
            <ac:spMk id="82" creationId="{24D648FD-72E8-425E-AA5D-0E96DA21CDAA}"/>
          </ac:spMkLst>
        </pc:spChg>
        <pc:spChg chg="mod">
          <ac:chgData name="이규현" userId="10983b64-7811-4154-a34f-fbc7c50f8c3a" providerId="ADAL" clId="{E8AF4AA9-BB75-4C4A-97CE-51862C419DAA}" dt="2020-10-07T21:29:05.217" v="582"/>
          <ac:spMkLst>
            <pc:docMk/>
            <pc:sldMk cId="2653603812" sldId="274"/>
            <ac:spMk id="84" creationId="{7EA3C454-AF16-402D-B124-F785A9D8E0F9}"/>
          </ac:spMkLst>
        </pc:spChg>
        <pc:spChg chg="mod">
          <ac:chgData name="이규현" userId="10983b64-7811-4154-a34f-fbc7c50f8c3a" providerId="ADAL" clId="{E8AF4AA9-BB75-4C4A-97CE-51862C419DAA}" dt="2020-10-07T21:29:05.217" v="582"/>
          <ac:spMkLst>
            <pc:docMk/>
            <pc:sldMk cId="2653603812" sldId="274"/>
            <ac:spMk id="85" creationId="{ED67E77C-4309-41F0-BABE-C029A26D6242}"/>
          </ac:spMkLst>
        </pc:spChg>
        <pc:spChg chg="mod">
          <ac:chgData name="이규현" userId="10983b64-7811-4154-a34f-fbc7c50f8c3a" providerId="ADAL" clId="{E8AF4AA9-BB75-4C4A-97CE-51862C419DAA}" dt="2020-10-07T21:29:23.836" v="593" actId="571"/>
          <ac:spMkLst>
            <pc:docMk/>
            <pc:sldMk cId="2653603812" sldId="274"/>
            <ac:spMk id="87" creationId="{F8C3C96B-CDD8-40C7-AA57-7C626E5D48A9}"/>
          </ac:spMkLst>
        </pc:spChg>
        <pc:spChg chg="mod">
          <ac:chgData name="이규현" userId="10983b64-7811-4154-a34f-fbc7c50f8c3a" providerId="ADAL" clId="{E8AF4AA9-BB75-4C4A-97CE-51862C419DAA}" dt="2020-10-07T21:29:23.836" v="593" actId="571"/>
          <ac:spMkLst>
            <pc:docMk/>
            <pc:sldMk cId="2653603812" sldId="274"/>
            <ac:spMk id="88" creationId="{1B5E5B23-7F03-4E84-BD96-A5D442269CBD}"/>
          </ac:spMkLst>
        </pc:spChg>
        <pc:spChg chg="mod">
          <ac:chgData name="이규현" userId="10983b64-7811-4154-a34f-fbc7c50f8c3a" providerId="ADAL" clId="{E8AF4AA9-BB75-4C4A-97CE-51862C419DAA}" dt="2020-10-07T21:29:29.268" v="596" actId="571"/>
          <ac:spMkLst>
            <pc:docMk/>
            <pc:sldMk cId="2653603812" sldId="274"/>
            <ac:spMk id="90" creationId="{CCAE78C3-67EE-4BFA-92A7-297382F3851E}"/>
          </ac:spMkLst>
        </pc:spChg>
        <pc:spChg chg="mod">
          <ac:chgData name="이규현" userId="10983b64-7811-4154-a34f-fbc7c50f8c3a" providerId="ADAL" clId="{E8AF4AA9-BB75-4C4A-97CE-51862C419DAA}" dt="2020-10-07T21:29:29.268" v="596" actId="571"/>
          <ac:spMkLst>
            <pc:docMk/>
            <pc:sldMk cId="2653603812" sldId="274"/>
            <ac:spMk id="91" creationId="{897904AF-5F13-4824-84DE-A89016B6B3B2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3" creationId="{9EB95442-2720-4759-9B0C-B7917E5F5AEA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4" creationId="{7D09DAD3-5BFB-4A3C-AB07-D3E6ECC21E17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5" creationId="{65D5C30A-650A-4A27-A902-C2B059B61400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7" creationId="{B6242BDC-EE48-471F-8E9B-EEB019C72EF0}"/>
          </ac:spMkLst>
        </pc:spChg>
        <pc:spChg chg="mod">
          <ac:chgData name="이규현" userId="10983b64-7811-4154-a34f-fbc7c50f8c3a" providerId="ADAL" clId="{E8AF4AA9-BB75-4C4A-97CE-51862C419DAA}" dt="2020-10-08T09:14:19.464" v="694"/>
          <ac:spMkLst>
            <pc:docMk/>
            <pc:sldMk cId="2653603812" sldId="274"/>
            <ac:spMk id="98" creationId="{DB078580-D5C5-4CA0-AA80-FB5B5C669F5A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2" creationId="{4E97C854-5267-4D38-BFB2-B5EF183FE09A}"/>
          </ac:spMkLst>
        </pc:spChg>
        <pc:spChg chg="mod">
          <ac:chgData name="이규현" userId="10983b64-7811-4154-a34f-fbc7c50f8c3a" providerId="ADAL" clId="{E8AF4AA9-BB75-4C4A-97CE-51862C419DAA}" dt="2020-10-08T09:14:29.145" v="699" actId="688"/>
          <ac:spMkLst>
            <pc:docMk/>
            <pc:sldMk cId="2653603812" sldId="274"/>
            <ac:spMk id="104" creationId="{61FF9653-3481-4FB6-8DCB-80941639363C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5" creationId="{882EB216-7DAD-4D8A-915B-F1745250F0C0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6" creationId="{647FFC4B-C3B4-46C0-8740-5DFC16B2E550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8" creationId="{6CB28CCC-E761-4C04-AA27-4E3CCA077AAB}"/>
          </ac:spMkLst>
        </pc:spChg>
        <pc:spChg chg="mod">
          <ac:chgData name="이규현" userId="10983b64-7811-4154-a34f-fbc7c50f8c3a" providerId="ADAL" clId="{E8AF4AA9-BB75-4C4A-97CE-51862C419DAA}" dt="2020-10-08T09:14:23.207" v="698" actId="571"/>
          <ac:spMkLst>
            <pc:docMk/>
            <pc:sldMk cId="2653603812" sldId="274"/>
            <ac:spMk id="109" creationId="{A9F714C8-1B9F-4531-943A-7D3D88845A21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3" creationId="{D13CD56A-821B-4EB4-97BB-B27851C5983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5" creationId="{6731DD0D-EAB2-44F5-813E-F908677DFCE5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6" creationId="{3EC3E13C-8498-47C2-85DA-1A576D1F16DC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7" creationId="{B9E81BEF-789B-4394-BDEF-B96B9B8D79C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19" creationId="{EEF2CC80-2F39-44E3-851E-0E4B4F8AD9D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0" creationId="{3D4DF6FB-A657-42BA-94E1-DB41307662D0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4" creationId="{31BD6C91-2088-4414-8872-C31F4338E9FD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6" creationId="{A3BC589E-434F-459D-A3E4-4C809A1E6D34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7" creationId="{47F6F75F-79EA-45F2-9E80-BFB81DC7BFC3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28" creationId="{1B279543-0344-45FD-8B51-8D2E1824B30F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30" creationId="{C130A2FA-60A8-4399-969F-634B7951AD0B}"/>
          </ac:spMkLst>
        </pc:spChg>
        <pc:spChg chg="mod">
          <ac:chgData name="이규현" userId="10983b64-7811-4154-a34f-fbc7c50f8c3a" providerId="ADAL" clId="{E8AF4AA9-BB75-4C4A-97CE-51862C419DAA}" dt="2020-10-08T09:14:45.177" v="702" actId="571"/>
          <ac:spMkLst>
            <pc:docMk/>
            <pc:sldMk cId="2653603812" sldId="274"/>
            <ac:spMk id="131" creationId="{1CF16ECB-CE03-4E34-BE2D-AB4F17FBB282}"/>
          </ac:spMkLst>
        </pc:spChg>
        <pc:spChg chg="mod topLvl">
          <ac:chgData name="이규현" userId="10983b64-7811-4154-a34f-fbc7c50f8c3a" providerId="ADAL" clId="{E8AF4AA9-BB75-4C4A-97CE-51862C419DAA}" dt="2020-10-08T09:17:40.648" v="754" actId="164"/>
          <ac:spMkLst>
            <pc:docMk/>
            <pc:sldMk cId="2653603812" sldId="274"/>
            <ac:spMk id="133" creationId="{1B14CD2A-4B33-4437-B903-281243C8E79E}"/>
          </ac:spMkLst>
        </pc:spChg>
        <pc:spChg chg="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5" creationId="{A7D172BC-BE0B-4ED8-9894-F5667AE24DDF}"/>
          </ac:spMkLst>
        </pc:spChg>
        <pc:spChg chg="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6" creationId="{68177C47-723D-40E7-A3C5-F1C37D7AE0CE}"/>
          </ac:spMkLst>
        </pc:spChg>
        <pc:spChg chg="add 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7" creationId="{A0B9F7D8-F826-452C-8B8D-B066FEB62F58}"/>
          </ac:spMkLst>
        </pc:spChg>
        <pc:spChg chg="add mod topLvl">
          <ac:chgData name="이규현" userId="10983b64-7811-4154-a34f-fbc7c50f8c3a" providerId="ADAL" clId="{E8AF4AA9-BB75-4C4A-97CE-51862C419DAA}" dt="2020-10-08T09:17:38.714" v="753" actId="12789"/>
          <ac:spMkLst>
            <pc:docMk/>
            <pc:sldMk cId="2653603812" sldId="274"/>
            <ac:spMk id="138" creationId="{54012D94-6D83-4FAF-A937-BC220754E02F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0" creationId="{3E0661CA-3E2E-48B5-8723-FDE3ACFDACDE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2" creationId="{73928D0D-7AFA-4266-8594-DD0E93F1101D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3" creationId="{0A9DEECD-CA3A-42C7-90CD-DE68FD8F9C17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4" creationId="{D4B6EA07-B9C1-451F-8E2C-E7B2896D6FFC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5" creationId="{6747BF26-BB1C-4A2F-96C0-99F372BA4D27}"/>
          </ac:spMkLst>
        </pc:spChg>
        <pc:spChg chg="mod">
          <ac:chgData name="이규현" userId="10983b64-7811-4154-a34f-fbc7c50f8c3a" providerId="ADAL" clId="{E8AF4AA9-BB75-4C4A-97CE-51862C419DAA}" dt="2020-10-08T09:17:52.434" v="756" actId="571"/>
          <ac:spMkLst>
            <pc:docMk/>
            <pc:sldMk cId="2653603812" sldId="274"/>
            <ac:spMk id="146" creationId="{08F37C66-4C53-4101-9217-18812D5BE133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48" creationId="{19083072-CC79-4AC0-A310-37AC4F96F36D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0" creationId="{44DD1BC4-C68C-49EC-B04D-06BE36960BDF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1" creationId="{72A46BFD-4ADC-495B-A0F6-D1CCBEBCB106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2" creationId="{92C30C86-8ED2-47CF-918F-C00DBA2D9463}"/>
          </ac:spMkLst>
        </pc:spChg>
        <pc:spChg chg="mod">
          <ac:chgData name="이규현" userId="10983b64-7811-4154-a34f-fbc7c50f8c3a" providerId="ADAL" clId="{E8AF4AA9-BB75-4C4A-97CE-51862C419DAA}" dt="2020-10-08T09:18:03.689" v="759" actId="571"/>
          <ac:spMkLst>
            <pc:docMk/>
            <pc:sldMk cId="2653603812" sldId="274"/>
            <ac:spMk id="153" creationId="{1663B146-42BD-4967-B6AE-1625E3FFADC6}"/>
          </ac:spMkLst>
        </pc:spChg>
        <pc:spChg chg="mod">
          <ac:chgData name="이규현" userId="10983b64-7811-4154-a34f-fbc7c50f8c3a" providerId="ADAL" clId="{E8AF4AA9-BB75-4C4A-97CE-51862C419DAA}" dt="2020-10-08T10:17:25.461" v="830" actId="1076"/>
          <ac:spMkLst>
            <pc:docMk/>
            <pc:sldMk cId="2653603812" sldId="274"/>
            <ac:spMk id="154" creationId="{284AA8AB-50B5-40F2-8F9D-377BB80485D7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56" creationId="{97218C1D-5F30-4D94-9271-0C7F252175D7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58" creationId="{7B842958-D3F5-4423-BAFA-675915E67945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59" creationId="{F758C5A5-F49C-400C-A164-EAEC25EAD07E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60" creationId="{149DA800-956A-485E-99FB-C841B8C4C80D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61" creationId="{2925728D-7FCF-4E64-94A2-6637CD6677EF}"/>
          </ac:spMkLst>
        </pc:spChg>
        <pc:spChg chg="mod">
          <ac:chgData name="이규현" userId="10983b64-7811-4154-a34f-fbc7c50f8c3a" providerId="ADAL" clId="{E8AF4AA9-BB75-4C4A-97CE-51862C419DAA}" dt="2020-10-08T09:18:23.073" v="762" actId="571"/>
          <ac:spMkLst>
            <pc:docMk/>
            <pc:sldMk cId="2653603812" sldId="274"/>
            <ac:spMk id="162" creationId="{D1A796E4-F732-48E4-B9CD-13E77B037D52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5" creationId="{73344AD5-586D-41EA-9086-3BFA0FCAAA7B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7" creationId="{21224C17-EBDA-4FF0-B99C-03037116DE72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8" creationId="{CB0C9628-6403-4F9D-9E57-4477444B33CE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69" creationId="{0B3E1B77-BE1A-45EA-841F-A69211486368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70" creationId="{504EDE15-6F47-436A-8313-EA2EB2F54D7F}"/>
          </ac:spMkLst>
        </pc:spChg>
        <pc:spChg chg="mod">
          <ac:chgData name="이규현" userId="10983b64-7811-4154-a34f-fbc7c50f8c3a" providerId="ADAL" clId="{E8AF4AA9-BB75-4C4A-97CE-51862C419DAA}" dt="2020-10-08T10:17:28.887" v="831" actId="571"/>
          <ac:spMkLst>
            <pc:docMk/>
            <pc:sldMk cId="2653603812" sldId="274"/>
            <ac:spMk id="171" creationId="{EF94137E-BC0E-4FF2-9AD0-7459E690FB86}"/>
          </ac:spMkLst>
        </pc:spChg>
        <pc:spChg chg="add mod">
          <ac:chgData name="이규현" userId="10983b64-7811-4154-a34f-fbc7c50f8c3a" providerId="ADAL" clId="{E8AF4AA9-BB75-4C4A-97CE-51862C419DAA}" dt="2020-10-08T10:19:05.431" v="836" actId="1076"/>
          <ac:spMkLst>
            <pc:docMk/>
            <pc:sldMk cId="2653603812" sldId="274"/>
            <ac:spMk id="172" creationId="{09BC4095-CBC5-4F07-98C9-98291B04EAC6}"/>
          </ac:spMkLst>
        </pc:spChg>
        <pc:grpChg chg="add del mod">
          <ac:chgData name="이규현" userId="10983b64-7811-4154-a34f-fbc7c50f8c3a" providerId="ADAL" clId="{E8AF4AA9-BB75-4C4A-97CE-51862C419DAA}" dt="2020-10-07T21:14:48.187" v="371" actId="165"/>
          <ac:grpSpMkLst>
            <pc:docMk/>
            <pc:sldMk cId="2653603812" sldId="274"/>
            <ac:grpSpMk id="3" creationId="{E0BD5D61-0FF8-4DF0-9DD9-FD7645A2D52D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4" creationId="{A85EFD91-7F1F-41FE-B837-1C29AC9804EC}"/>
          </ac:grpSpMkLst>
        </pc:grpChg>
        <pc:grpChg chg="add mod">
          <ac:chgData name="이규현" userId="10983b64-7811-4154-a34f-fbc7c50f8c3a" providerId="ADAL" clId="{E8AF4AA9-BB75-4C4A-97CE-51862C419DAA}" dt="2020-10-07T21:28:56.804" v="579" actId="1076"/>
          <ac:grpSpMkLst>
            <pc:docMk/>
            <pc:sldMk cId="2653603812" sldId="274"/>
            <ac:grpSpMk id="7" creationId="{89CA8DD7-DB12-46F2-BFD3-AB4ACEC3F1EE}"/>
          </ac:grpSpMkLst>
        </pc:grpChg>
        <pc:grpChg chg="mod ord">
          <ac:chgData name="이규현" userId="10983b64-7811-4154-a34f-fbc7c50f8c3a" providerId="ADAL" clId="{E8AF4AA9-BB75-4C4A-97CE-51862C419DAA}" dt="2020-10-08T09:16:28.775" v="730" actId="1076"/>
          <ac:grpSpMkLst>
            <pc:docMk/>
            <pc:sldMk cId="2653603812" sldId="274"/>
            <ac:grpSpMk id="12" creationId="{BF862DA3-1FB3-413F-9E25-D31150222875}"/>
          </ac:grpSpMkLst>
        </pc:grpChg>
        <pc:grpChg chg="add mod">
          <ac:chgData name="이규현" userId="10983b64-7811-4154-a34f-fbc7c50f8c3a" providerId="ADAL" clId="{E8AF4AA9-BB75-4C4A-97CE-51862C419DAA}" dt="2020-10-07T21:25:11.861" v="503" actId="1076"/>
          <ac:grpSpMkLst>
            <pc:docMk/>
            <pc:sldMk cId="2653603812" sldId="274"/>
            <ac:grpSpMk id="13" creationId="{F0187E1B-62AB-4A87-B1CD-E18B89E1F357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21" creationId="{F5F6E174-4AA9-459B-B5D5-950B98D37658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24" creationId="{78A22C29-EED7-41D9-BEBC-6E138B202CF8}"/>
          </ac:grpSpMkLst>
        </pc:grpChg>
        <pc:grpChg chg="add mod">
          <ac:chgData name="이규현" userId="10983b64-7811-4154-a34f-fbc7c50f8c3a" providerId="ADAL" clId="{E8AF4AA9-BB75-4C4A-97CE-51862C419DAA}" dt="2020-10-07T21:16:41.183" v="394" actId="1076"/>
          <ac:grpSpMkLst>
            <pc:docMk/>
            <pc:sldMk cId="2653603812" sldId="274"/>
            <ac:grpSpMk id="27" creationId="{3965796C-74EA-4F5D-BB22-464AA30C064A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32" creationId="{FD1BD3A6-581A-4376-95CC-C5AE257734B9}"/>
          </ac:grpSpMkLst>
        </pc:grpChg>
        <pc:grpChg chg="add del mod">
          <ac:chgData name="이규현" userId="10983b64-7811-4154-a34f-fbc7c50f8c3a" providerId="ADAL" clId="{E8AF4AA9-BB75-4C4A-97CE-51862C419DAA}" dt="2020-10-08T09:11:38.403" v="652" actId="21"/>
          <ac:grpSpMkLst>
            <pc:docMk/>
            <pc:sldMk cId="2653603812" sldId="274"/>
            <ac:grpSpMk id="33" creationId="{BE362657-E516-4C08-BC05-C407EF652C36}"/>
          </ac:grpSpMkLst>
        </pc:grpChg>
        <pc:grpChg chg="add del mod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34" creationId="{D3C2CB79-D11A-4877-9E56-C7A1D0E1E92A}"/>
          </ac:grpSpMkLst>
        </pc:grpChg>
        <pc:grpChg chg="add del mod">
          <ac:chgData name="이규현" userId="10983b64-7811-4154-a34f-fbc7c50f8c3a" providerId="ADAL" clId="{E8AF4AA9-BB75-4C4A-97CE-51862C419DAA}" dt="2020-10-08T09:17:10.614" v="748" actId="165"/>
          <ac:grpSpMkLst>
            <pc:docMk/>
            <pc:sldMk cId="2653603812" sldId="274"/>
            <ac:grpSpMk id="35" creationId="{2CFBBB5E-A95D-4CA2-B6D2-FA56B20C81EB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38" creationId="{F32FAE43-B940-4E3F-9D7B-A5F2D058563A}"/>
          </ac:grpSpMkLst>
        </pc:grpChg>
        <pc:grpChg chg="add mod">
          <ac:chgData name="이규현" userId="10983b64-7811-4154-a34f-fbc7c50f8c3a" providerId="ADAL" clId="{E8AF4AA9-BB75-4C4A-97CE-51862C419DAA}" dt="2020-10-08T09:17:40.648" v="754" actId="164"/>
          <ac:grpSpMkLst>
            <pc:docMk/>
            <pc:sldMk cId="2653603812" sldId="274"/>
            <ac:grpSpMk id="39" creationId="{B007E6E2-0DAA-4FBA-B7EA-6FB12FA7184B}"/>
          </ac:grpSpMkLst>
        </pc:grpChg>
        <pc:grpChg chg="add mod">
          <ac:chgData name="이규현" userId="10983b64-7811-4154-a34f-fbc7c50f8c3a" providerId="ADAL" clId="{E8AF4AA9-BB75-4C4A-97CE-51862C419DAA}" dt="2020-10-08T09:17:48.153" v="755" actId="1076"/>
          <ac:grpSpMkLst>
            <pc:docMk/>
            <pc:sldMk cId="2653603812" sldId="274"/>
            <ac:grpSpMk id="40" creationId="{5EAD8621-615E-474D-A9B6-4244C4E5411C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41" creationId="{AA2B3940-30D5-435C-A8AD-42B637B04555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47" creationId="{FBB131C1-BCD8-4D0F-9F0F-7B7C47B17AFD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50" creationId="{B57086D8-E3BB-4F26-8481-AA5EEC9ECF71}"/>
          </ac:grpSpMkLst>
        </pc:grpChg>
        <pc:grpChg chg="add mod topLvl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52" creationId="{27438583-300F-40D8-A772-52933EA0E990}"/>
          </ac:grpSpMkLst>
        </pc:grpChg>
        <pc:grpChg chg="add mod">
          <ac:chgData name="이규현" userId="10983b64-7811-4154-a34f-fbc7c50f8c3a" providerId="ADAL" clId="{E8AF4AA9-BB75-4C4A-97CE-51862C419DAA}" dt="2020-10-07T21:16:32.026" v="393" actId="571"/>
          <ac:grpSpMkLst>
            <pc:docMk/>
            <pc:sldMk cId="2653603812" sldId="274"/>
            <ac:grpSpMk id="53" creationId="{C7CD677D-3E57-4A4E-90A0-433C6852669D}"/>
          </ac:grpSpMkLst>
        </pc:grpChg>
        <pc:grpChg chg="mod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54" creationId="{F49D749C-0FE9-452D-BFE9-3327435CCB8C}"/>
          </ac:grpSpMkLst>
        </pc:grpChg>
        <pc:grpChg chg="add del mod">
          <ac:chgData name="이규현" userId="10983b64-7811-4154-a34f-fbc7c50f8c3a" providerId="ADAL" clId="{E8AF4AA9-BB75-4C4A-97CE-51862C419DAA}" dt="2020-10-08T09:14:16.429" v="692" actId="478"/>
          <ac:grpSpMkLst>
            <pc:docMk/>
            <pc:sldMk cId="2653603812" sldId="274"/>
            <ac:grpSpMk id="59" creationId="{66C9A17A-375B-4FC1-B41A-41B1ECDE4C02}"/>
          </ac:grpSpMkLst>
        </pc:grpChg>
        <pc:grpChg chg="mod">
          <ac:chgData name="이규현" userId="10983b64-7811-4154-a34f-fbc7c50f8c3a" providerId="ADAL" clId="{E8AF4AA9-BB75-4C4A-97CE-51862C419DAA}" dt="2020-10-08T09:12:57.943" v="674" actId="571"/>
          <ac:grpSpMkLst>
            <pc:docMk/>
            <pc:sldMk cId="2653603812" sldId="274"/>
            <ac:grpSpMk id="62" creationId="{372D7802-8971-4D81-AF2A-40CD01A1A629}"/>
          </ac:grpSpMkLst>
        </pc:grpChg>
        <pc:grpChg chg="add del mod">
          <ac:chgData name="이규현" userId="10983b64-7811-4154-a34f-fbc7c50f8c3a" providerId="ADAL" clId="{E8AF4AA9-BB75-4C4A-97CE-51862C419DAA}" dt="2020-10-07T21:29:11.890" v="587" actId="478"/>
          <ac:grpSpMkLst>
            <pc:docMk/>
            <pc:sldMk cId="2653603812" sldId="274"/>
            <ac:grpSpMk id="63" creationId="{FEAD8B12-1242-4D22-9FD4-67CDF57D1E18}"/>
          </ac:grpSpMkLst>
        </pc:grpChg>
        <pc:grpChg chg="add mod topLvl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65" creationId="{FE3C9BB6-8940-474B-896E-B547B53353D0}"/>
          </ac:grpSpMkLst>
        </pc:grpChg>
        <pc:grpChg chg="add mod">
          <ac:chgData name="이규현" userId="10983b64-7811-4154-a34f-fbc7c50f8c3a" providerId="ADAL" clId="{E8AF4AA9-BB75-4C4A-97CE-51862C419DAA}" dt="2020-10-07T21:26:55.792" v="540" actId="571"/>
          <ac:grpSpMkLst>
            <pc:docMk/>
            <pc:sldMk cId="2653603812" sldId="274"/>
            <ac:grpSpMk id="66" creationId="{DB7DE0DA-99A4-4E3C-8245-CEC776EB18C0}"/>
          </ac:grpSpMkLst>
        </pc:grpChg>
        <pc:grpChg chg="mod">
          <ac:chgData name="이규현" userId="10983b64-7811-4154-a34f-fbc7c50f8c3a" providerId="ADAL" clId="{E8AF4AA9-BB75-4C4A-97CE-51862C419DAA}" dt="2020-10-08T09:15:16.095" v="708" actId="165"/>
          <ac:grpSpMkLst>
            <pc:docMk/>
            <pc:sldMk cId="2653603812" sldId="274"/>
            <ac:grpSpMk id="67" creationId="{7A23A4E5-9872-4FD2-8C2A-27960134201B}"/>
          </ac:grpSpMkLst>
        </pc:grpChg>
        <pc:grpChg chg="add del mod">
          <ac:chgData name="이규현" userId="10983b64-7811-4154-a34f-fbc7c50f8c3a" providerId="ADAL" clId="{E8AF4AA9-BB75-4C4A-97CE-51862C419DAA}" dt="2020-10-08T09:14:16.429" v="692" actId="478"/>
          <ac:grpSpMkLst>
            <pc:docMk/>
            <pc:sldMk cId="2653603812" sldId="274"/>
            <ac:grpSpMk id="70" creationId="{3D4C5090-5D94-4B54-AAFD-BE26586CE4D0}"/>
          </ac:grpSpMkLst>
        </pc:grpChg>
        <pc:grpChg chg="add del mod">
          <ac:chgData name="이규현" userId="10983b64-7811-4154-a34f-fbc7c50f8c3a" providerId="ADAL" clId="{E8AF4AA9-BB75-4C4A-97CE-51862C419DAA}" dt="2020-10-07T21:29:10.652" v="586" actId="478"/>
          <ac:grpSpMkLst>
            <pc:docMk/>
            <pc:sldMk cId="2653603812" sldId="274"/>
            <ac:grpSpMk id="72" creationId="{381A5843-1F5D-47DE-B88C-38FA7E13BA15}"/>
          </ac:grpSpMkLst>
        </pc:grpChg>
        <pc:grpChg chg="mod">
          <ac:chgData name="이규현" userId="10983b64-7811-4154-a34f-fbc7c50f8c3a" providerId="ADAL" clId="{E8AF4AA9-BB75-4C4A-97CE-51862C419DAA}" dt="2020-10-08T09:13:42.136" v="684" actId="571"/>
          <ac:grpSpMkLst>
            <pc:docMk/>
            <pc:sldMk cId="2653603812" sldId="274"/>
            <ac:grpSpMk id="72" creationId="{CFE38022-901C-4B0A-B359-ADF4863F03CB}"/>
          </ac:grpSpMkLst>
        </pc:grpChg>
        <pc:grpChg chg="add del mod">
          <ac:chgData name="이규현" userId="10983b64-7811-4154-a34f-fbc7c50f8c3a" providerId="ADAL" clId="{E8AF4AA9-BB75-4C4A-97CE-51862C419DAA}" dt="2020-10-07T21:29:13.857" v="588" actId="478"/>
          <ac:grpSpMkLst>
            <pc:docMk/>
            <pc:sldMk cId="2653603812" sldId="274"/>
            <ac:grpSpMk id="75" creationId="{007DA3A0-F340-4CC0-B6BF-C89042F06B60}"/>
          </ac:grpSpMkLst>
        </pc:grpChg>
        <pc:grpChg chg="add del mod">
          <ac:chgData name="이규현" userId="10983b64-7811-4154-a34f-fbc7c50f8c3a" providerId="ADAL" clId="{E8AF4AA9-BB75-4C4A-97CE-51862C419DAA}" dt="2020-10-08T09:14:22.109" v="697"/>
          <ac:grpSpMkLst>
            <pc:docMk/>
            <pc:sldMk cId="2653603812" sldId="274"/>
            <ac:grpSpMk id="75" creationId="{86654F8B-6283-4835-B42F-5B89B2ADC936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76" creationId="{9E6D4C96-F8FF-4B3D-BDBD-AE314151C86C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77" creationId="{FAD0D111-4708-417F-A1B3-68E7EE1D8937}"/>
          </ac:grpSpMkLst>
        </pc:grpChg>
        <pc:grpChg chg="add mod">
          <ac:chgData name="이규현" userId="10983b64-7811-4154-a34f-fbc7c50f8c3a" providerId="ADAL" clId="{E8AF4AA9-BB75-4C4A-97CE-51862C419DAA}" dt="2020-10-07T21:29:23.187" v="592" actId="1076"/>
          <ac:grpSpMkLst>
            <pc:docMk/>
            <pc:sldMk cId="2653603812" sldId="274"/>
            <ac:grpSpMk id="83" creationId="{53FFFDCC-E050-4139-9D92-04114688336D}"/>
          </ac:grpSpMkLst>
        </pc:grpChg>
        <pc:grpChg chg="add mod">
          <ac:chgData name="이규현" userId="10983b64-7811-4154-a34f-fbc7c50f8c3a" providerId="ADAL" clId="{E8AF4AA9-BB75-4C4A-97CE-51862C419DAA}" dt="2020-10-07T21:29:28.828" v="595" actId="1076"/>
          <ac:grpSpMkLst>
            <pc:docMk/>
            <pc:sldMk cId="2653603812" sldId="274"/>
            <ac:grpSpMk id="86" creationId="{1A50FD98-F156-4889-812F-1EB6914DFD93}"/>
          </ac:grpSpMkLst>
        </pc:grpChg>
        <pc:grpChg chg="add mod">
          <ac:chgData name="이규현" userId="10983b64-7811-4154-a34f-fbc7c50f8c3a" providerId="ADAL" clId="{E8AF4AA9-BB75-4C4A-97CE-51862C419DAA}" dt="2020-10-07T21:29:37.420" v="598" actId="1076"/>
          <ac:grpSpMkLst>
            <pc:docMk/>
            <pc:sldMk cId="2653603812" sldId="274"/>
            <ac:grpSpMk id="89" creationId="{924CD0BF-04C9-43F8-911B-B0C35772DA30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92" creationId="{862DE5BC-F581-4F3B-BB8B-55C62506F4FA}"/>
          </ac:grpSpMkLst>
        </pc:grpChg>
        <pc:grpChg chg="mod">
          <ac:chgData name="이규현" userId="10983b64-7811-4154-a34f-fbc7c50f8c3a" providerId="ADAL" clId="{E8AF4AA9-BB75-4C4A-97CE-51862C419DAA}" dt="2020-10-08T09:14:19.464" v="694"/>
          <ac:grpSpMkLst>
            <pc:docMk/>
            <pc:sldMk cId="2653603812" sldId="274"/>
            <ac:grpSpMk id="96" creationId="{75B31FF7-9A87-4085-8E43-D659B91C1738}"/>
          </ac:grpSpMkLst>
        </pc:grpChg>
        <pc:grpChg chg="add mod">
          <ac:chgData name="이규현" userId="10983b64-7811-4154-a34f-fbc7c50f8c3a" providerId="ADAL" clId="{E8AF4AA9-BB75-4C4A-97CE-51862C419DAA}" dt="2020-10-08T09:14:40.568" v="701" actId="1076"/>
          <ac:grpSpMkLst>
            <pc:docMk/>
            <pc:sldMk cId="2653603812" sldId="274"/>
            <ac:grpSpMk id="99" creationId="{FEEE3533-6737-487E-B194-48828C1770AA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0" creationId="{6F6CC2A3-2BEB-41C3-89B3-22B413AE2010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1" creationId="{0C6D6F07-A171-4CE4-AFE0-32297660E0E8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3" creationId="{C4B12478-39E2-432A-9C52-4D0655E92377}"/>
          </ac:grpSpMkLst>
        </pc:grpChg>
        <pc:grpChg chg="mod">
          <ac:chgData name="이규현" userId="10983b64-7811-4154-a34f-fbc7c50f8c3a" providerId="ADAL" clId="{E8AF4AA9-BB75-4C4A-97CE-51862C419DAA}" dt="2020-10-08T09:14:23.207" v="698" actId="571"/>
          <ac:grpSpMkLst>
            <pc:docMk/>
            <pc:sldMk cId="2653603812" sldId="274"/>
            <ac:grpSpMk id="107" creationId="{18C4AD6A-ABF7-4F1B-AB60-B5D68042E7DD}"/>
          </ac:grpSpMkLst>
        </pc:grpChg>
        <pc:grpChg chg="add mod">
          <ac:chgData name="이규현" userId="10983b64-7811-4154-a34f-fbc7c50f8c3a" providerId="ADAL" clId="{E8AF4AA9-BB75-4C4A-97CE-51862C419DAA}" dt="2020-10-08T09:14:55.952" v="705" actId="1076"/>
          <ac:grpSpMkLst>
            <pc:docMk/>
            <pc:sldMk cId="2653603812" sldId="274"/>
            <ac:grpSpMk id="110" creationId="{4F595D56-A6D1-4E82-8200-32EF17C2B171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1" creationId="{712C7201-2C92-4EB6-8000-5BBD220A12ED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2" creationId="{15BC6336-F34F-42CF-BD28-F441118733D1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4" creationId="{4F3B93D6-1F20-42F0-AA04-353E0555EC31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18" creationId="{A44A90C6-67B7-4CB7-853D-10AF35E43948}"/>
          </ac:grpSpMkLst>
        </pc:grpChg>
        <pc:grpChg chg="add mod">
          <ac:chgData name="이규현" userId="10983b64-7811-4154-a34f-fbc7c50f8c3a" providerId="ADAL" clId="{E8AF4AA9-BB75-4C4A-97CE-51862C419DAA}" dt="2020-10-08T09:14:55.952" v="705" actId="1076"/>
          <ac:grpSpMkLst>
            <pc:docMk/>
            <pc:sldMk cId="2653603812" sldId="274"/>
            <ac:grpSpMk id="121" creationId="{095C9FA3-0441-4C12-A6E8-5F3F20EDB8E6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2" creationId="{0F6D800E-C35E-41D8-9DF8-E42409B7E43D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3" creationId="{84682A89-BC39-483A-A5F1-DA107472E0C2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5" creationId="{BD469CEE-89DE-4D1C-A551-0C3E73D0A585}"/>
          </ac:grpSpMkLst>
        </pc:grpChg>
        <pc:grpChg chg="mod">
          <ac:chgData name="이규현" userId="10983b64-7811-4154-a34f-fbc7c50f8c3a" providerId="ADAL" clId="{E8AF4AA9-BB75-4C4A-97CE-51862C419DAA}" dt="2020-10-08T09:14:45.177" v="702" actId="571"/>
          <ac:grpSpMkLst>
            <pc:docMk/>
            <pc:sldMk cId="2653603812" sldId="274"/>
            <ac:grpSpMk id="129" creationId="{8CECF9C6-22C2-4A11-A4F8-6646E7F802B5}"/>
          </ac:grpSpMkLst>
        </pc:grpChg>
        <pc:grpChg chg="add del mod">
          <ac:chgData name="이규현" userId="10983b64-7811-4154-a34f-fbc7c50f8c3a" providerId="ADAL" clId="{E8AF4AA9-BB75-4C4A-97CE-51862C419DAA}" dt="2020-10-08T09:15:29.064" v="711" actId="165"/>
          <ac:grpSpMkLst>
            <pc:docMk/>
            <pc:sldMk cId="2653603812" sldId="274"/>
            <ac:grpSpMk id="132" creationId="{F6506DAB-09AA-4FF8-A1B3-57C7E94185F4}"/>
          </ac:grpSpMkLst>
        </pc:grpChg>
        <pc:grpChg chg="del mod topLvl">
          <ac:chgData name="이규현" userId="10983b64-7811-4154-a34f-fbc7c50f8c3a" providerId="ADAL" clId="{E8AF4AA9-BB75-4C4A-97CE-51862C419DAA}" dt="2020-10-08T09:15:33.383" v="713" actId="165"/>
          <ac:grpSpMkLst>
            <pc:docMk/>
            <pc:sldMk cId="2653603812" sldId="274"/>
            <ac:grpSpMk id="134" creationId="{EB517A1C-8B58-45E5-97CA-F49A9BCEE75F}"/>
          </ac:grpSpMkLst>
        </pc:grpChg>
        <pc:grpChg chg="add mod">
          <ac:chgData name="이규현" userId="10983b64-7811-4154-a34f-fbc7c50f8c3a" providerId="ADAL" clId="{E8AF4AA9-BB75-4C4A-97CE-51862C419DAA}" dt="2020-10-08T09:18:00.825" v="758" actId="1076"/>
          <ac:grpSpMkLst>
            <pc:docMk/>
            <pc:sldMk cId="2653603812" sldId="274"/>
            <ac:grpSpMk id="139" creationId="{6D154B9F-1B40-4953-8ACF-3D4BCADF42F9}"/>
          </ac:grpSpMkLst>
        </pc:grpChg>
        <pc:grpChg chg="mod">
          <ac:chgData name="이규현" userId="10983b64-7811-4154-a34f-fbc7c50f8c3a" providerId="ADAL" clId="{E8AF4AA9-BB75-4C4A-97CE-51862C419DAA}" dt="2020-10-08T09:17:52.434" v="756" actId="571"/>
          <ac:grpSpMkLst>
            <pc:docMk/>
            <pc:sldMk cId="2653603812" sldId="274"/>
            <ac:grpSpMk id="141" creationId="{5C07AD74-CA3A-440F-9D14-CEA203E99238}"/>
          </ac:grpSpMkLst>
        </pc:grpChg>
        <pc:grpChg chg="add mod">
          <ac:chgData name="이규현" userId="10983b64-7811-4154-a34f-fbc7c50f8c3a" providerId="ADAL" clId="{E8AF4AA9-BB75-4C4A-97CE-51862C419DAA}" dt="2020-10-08T09:18:20.681" v="761" actId="1076"/>
          <ac:grpSpMkLst>
            <pc:docMk/>
            <pc:sldMk cId="2653603812" sldId="274"/>
            <ac:grpSpMk id="147" creationId="{7C7170D6-3C39-49B0-9EB2-4671F72770CB}"/>
          </ac:grpSpMkLst>
        </pc:grpChg>
        <pc:grpChg chg="mod">
          <ac:chgData name="이규현" userId="10983b64-7811-4154-a34f-fbc7c50f8c3a" providerId="ADAL" clId="{E8AF4AA9-BB75-4C4A-97CE-51862C419DAA}" dt="2020-10-08T09:18:03.689" v="759" actId="571"/>
          <ac:grpSpMkLst>
            <pc:docMk/>
            <pc:sldMk cId="2653603812" sldId="274"/>
            <ac:grpSpMk id="149" creationId="{126054CA-82D9-415D-A1C7-D17B2C603EB7}"/>
          </ac:grpSpMkLst>
        </pc:grpChg>
        <pc:grpChg chg="add mod">
          <ac:chgData name="이규현" userId="10983b64-7811-4154-a34f-fbc7c50f8c3a" providerId="ADAL" clId="{E8AF4AA9-BB75-4C4A-97CE-51862C419DAA}" dt="2020-10-08T09:18:29.497" v="764" actId="1076"/>
          <ac:grpSpMkLst>
            <pc:docMk/>
            <pc:sldMk cId="2653603812" sldId="274"/>
            <ac:grpSpMk id="155" creationId="{6681EF06-A1A3-4D17-95D2-1B71C2579547}"/>
          </ac:grpSpMkLst>
        </pc:grpChg>
        <pc:grpChg chg="mod">
          <ac:chgData name="이규현" userId="10983b64-7811-4154-a34f-fbc7c50f8c3a" providerId="ADAL" clId="{E8AF4AA9-BB75-4C4A-97CE-51862C419DAA}" dt="2020-10-08T09:18:23.073" v="762" actId="571"/>
          <ac:grpSpMkLst>
            <pc:docMk/>
            <pc:sldMk cId="2653603812" sldId="274"/>
            <ac:grpSpMk id="157" creationId="{13323432-3721-4847-8D82-C0591C3FEEB2}"/>
          </ac:grpSpMkLst>
        </pc:grpChg>
        <pc:grpChg chg="add mod">
          <ac:chgData name="이규현" userId="10983b64-7811-4154-a34f-fbc7c50f8c3a" providerId="ADAL" clId="{E8AF4AA9-BB75-4C4A-97CE-51862C419DAA}" dt="2020-10-08T10:17:34.174" v="833" actId="1076"/>
          <ac:grpSpMkLst>
            <pc:docMk/>
            <pc:sldMk cId="2653603812" sldId="274"/>
            <ac:grpSpMk id="164" creationId="{B83E377E-7E36-4C22-AA23-8BF1C2C5D37D}"/>
          </ac:grpSpMkLst>
        </pc:grpChg>
        <pc:grpChg chg="mod">
          <ac:chgData name="이규현" userId="10983b64-7811-4154-a34f-fbc7c50f8c3a" providerId="ADAL" clId="{E8AF4AA9-BB75-4C4A-97CE-51862C419DAA}" dt="2020-10-08T10:17:28.887" v="831" actId="571"/>
          <ac:grpSpMkLst>
            <pc:docMk/>
            <pc:sldMk cId="2653603812" sldId="274"/>
            <ac:grpSpMk id="166" creationId="{4C1BE51F-ED64-4BF9-9EB4-4A8EE6E87BDF}"/>
          </ac:grpSpMkLst>
        </pc:grpChg>
        <pc:picChg chg="add del mod">
          <ac:chgData name="이규현" userId="10983b64-7811-4154-a34f-fbc7c50f8c3a" providerId="ADAL" clId="{E8AF4AA9-BB75-4C4A-97CE-51862C419DAA}" dt="2020-10-08T09:11:30.984" v="648" actId="478"/>
          <ac:picMkLst>
            <pc:docMk/>
            <pc:sldMk cId="2653603812" sldId="274"/>
            <ac:picMk id="3" creationId="{DBADE3D8-C768-4EBE-B557-824C1217D5CB}"/>
          </ac:picMkLst>
        </pc:picChg>
        <pc:picChg chg="add mod topLvl modCrop">
          <ac:chgData name="이규현" userId="10983b64-7811-4154-a34f-fbc7c50f8c3a" providerId="ADAL" clId="{E8AF4AA9-BB75-4C4A-97CE-51862C419DAA}" dt="2020-10-07T21:15:08.347" v="376" actId="164"/>
          <ac:picMkLst>
            <pc:docMk/>
            <pc:sldMk cId="2653603812" sldId="274"/>
            <ac:picMk id="10" creationId="{224AE254-3A19-48CC-9A03-110EF47D8DCF}"/>
          </ac:picMkLst>
        </pc:picChg>
        <pc:picChg chg="mod">
          <ac:chgData name="이규현" userId="10983b64-7811-4154-a34f-fbc7c50f8c3a" providerId="ADAL" clId="{E8AF4AA9-BB75-4C4A-97CE-51862C419DAA}" dt="2020-10-07T21:15:09.709" v="377" actId="571"/>
          <ac:picMkLst>
            <pc:docMk/>
            <pc:sldMk cId="2653603812" sldId="274"/>
            <ac:picMk id="23" creationId="{7BB66407-42C6-437B-AA0A-D278C77AB26F}"/>
          </ac:picMkLst>
        </pc:picChg>
        <pc:picChg chg="mod">
          <ac:chgData name="이규현" userId="10983b64-7811-4154-a34f-fbc7c50f8c3a" providerId="ADAL" clId="{E8AF4AA9-BB75-4C4A-97CE-51862C419DAA}" dt="2020-10-07T21:15:17.829" v="380" actId="571"/>
          <ac:picMkLst>
            <pc:docMk/>
            <pc:sldMk cId="2653603812" sldId="274"/>
            <ac:picMk id="26" creationId="{8EA1255A-9944-4389-8A4C-4AB6FB58EBF1}"/>
          </ac:picMkLst>
        </pc:picChg>
        <pc:picChg chg="mod">
          <ac:chgData name="이규현" userId="10983b64-7811-4154-a34f-fbc7c50f8c3a" providerId="ADAL" clId="{E8AF4AA9-BB75-4C4A-97CE-51862C419DAA}" dt="2020-10-07T21:15:25.029" v="384" actId="571"/>
          <ac:picMkLst>
            <pc:docMk/>
            <pc:sldMk cId="2653603812" sldId="274"/>
            <ac:picMk id="29" creationId="{5F81C4B7-546D-495B-9D9D-8C81F2AB476A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40" creationId="{34035FBD-16B2-4FEB-B249-C5A36FCF1BBA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49" creationId="{A92F516E-E194-408F-A003-024E27477343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52" creationId="{E73171BE-36BD-46D9-A271-E1FCD920E87B}"/>
          </ac:picMkLst>
        </pc:picChg>
        <pc:picChg chg="mod">
          <ac:chgData name="이규현" userId="10983b64-7811-4154-a34f-fbc7c50f8c3a" providerId="ADAL" clId="{E8AF4AA9-BB75-4C4A-97CE-51862C419DAA}" dt="2020-10-07T21:16:32.026" v="393" actId="571"/>
          <ac:picMkLst>
            <pc:docMk/>
            <pc:sldMk cId="2653603812" sldId="274"/>
            <ac:picMk id="55" creationId="{DF6AA9A3-1955-49DD-B3A7-E50FB2C50F64}"/>
          </ac:picMkLst>
        </pc:picChg>
        <pc:picChg chg="add del mod">
          <ac:chgData name="이규현" userId="10983b64-7811-4154-a34f-fbc7c50f8c3a" providerId="ADAL" clId="{E8AF4AA9-BB75-4C4A-97CE-51862C419DAA}" dt="2020-10-08T09:41:08.822" v="782" actId="478"/>
          <ac:picMkLst>
            <pc:docMk/>
            <pc:sldMk cId="2653603812" sldId="274"/>
            <ac:picMk id="163" creationId="{FD93B187-4126-4C7F-A851-29B15DC9B8FB}"/>
          </ac:picMkLst>
        </pc:picChg>
        <pc:cxnChg chg="mod">
          <ac:chgData name="이규현" userId="10983b64-7811-4154-a34f-fbc7c50f8c3a" providerId="ADAL" clId="{E8AF4AA9-BB75-4C4A-97CE-51862C419DAA}" dt="2020-10-07T21:13:36.959" v="357" actId="12789"/>
          <ac:cxnSpMkLst>
            <pc:docMk/>
            <pc:sldMk cId="2653603812" sldId="274"/>
            <ac:cxnSpMk id="6" creationId="{0F710A7B-B11B-4205-B5F6-DFE14BD65018}"/>
          </ac:cxnSpMkLst>
        </pc:cxnChg>
        <pc:cxnChg chg="mod">
          <ac:chgData name="이규현" userId="10983b64-7811-4154-a34f-fbc7c50f8c3a" providerId="ADAL" clId="{E8AF4AA9-BB75-4C4A-97CE-51862C419DAA}" dt="2020-10-07T21:13:30.700" v="355" actId="12788"/>
          <ac:cxnSpMkLst>
            <pc:docMk/>
            <pc:sldMk cId="2653603812" sldId="274"/>
            <ac:cxnSpMk id="16" creationId="{4A30BB0D-5113-448B-A99C-8A3F0759277F}"/>
          </ac:cxnSpMkLst>
        </pc:cxnChg>
        <pc:cxnChg chg="mod">
          <ac:chgData name="이규현" userId="10983b64-7811-4154-a34f-fbc7c50f8c3a" providerId="ADAL" clId="{E8AF4AA9-BB75-4C4A-97CE-51862C419DAA}" dt="2020-10-07T21:13:36.959" v="357" actId="12789"/>
          <ac:cxnSpMkLst>
            <pc:docMk/>
            <pc:sldMk cId="2653603812" sldId="274"/>
            <ac:cxnSpMk id="18" creationId="{236F76A0-C8A0-43A3-B241-D3AEF91E733E}"/>
          </ac:cxnSpMkLst>
        </pc:cxnChg>
        <pc:cxnChg chg="mod">
          <ac:chgData name="이규현" userId="10983b64-7811-4154-a34f-fbc7c50f8c3a" providerId="ADAL" clId="{E8AF4AA9-BB75-4C4A-97CE-51862C419DAA}" dt="2020-10-07T21:13:30.700" v="355" actId="12788"/>
          <ac:cxnSpMkLst>
            <pc:docMk/>
            <pc:sldMk cId="2653603812" sldId="274"/>
            <ac:cxnSpMk id="19" creationId="{023B5143-AEDF-4D3A-9A90-3AC781549451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34" creationId="{40A5FF22-575C-485A-91C5-97CB912CD27B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36" creationId="{479D9B7D-C1B1-4224-B9BC-218EE9BE1258}"/>
          </ac:cxnSpMkLst>
        </pc:cxnChg>
        <pc:cxnChg chg="add del">
          <ac:chgData name="이규현" userId="10983b64-7811-4154-a34f-fbc7c50f8c3a" providerId="ADAL" clId="{E8AF4AA9-BB75-4C4A-97CE-51862C419DAA}" dt="2020-10-08T09:16:40.895" v="738" actId="478"/>
          <ac:cxnSpMkLst>
            <pc:docMk/>
            <pc:sldMk cId="2653603812" sldId="274"/>
            <ac:cxnSpMk id="37" creationId="{3BDFA760-DA66-4080-8102-199794A66B0E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43" creationId="{B2AA3ABE-87B2-403C-BDA8-61502EDA85A5}"/>
          </ac:cxnSpMkLst>
        </pc:cxnChg>
        <pc:cxnChg chg="mod">
          <ac:chgData name="이규현" userId="10983b64-7811-4154-a34f-fbc7c50f8c3a" providerId="ADAL" clId="{E8AF4AA9-BB75-4C4A-97CE-51862C419DAA}" dt="2020-10-07T21:16:32.026" v="393" actId="571"/>
          <ac:cxnSpMkLst>
            <pc:docMk/>
            <pc:sldMk cId="2653603812" sldId="274"/>
            <ac:cxnSpMk id="45" creationId="{2A51F67F-9D18-4723-B22B-DEB7F8CF6A76}"/>
          </ac:cxnSpMkLst>
        </pc:cxnChg>
        <pc:cxnChg chg="mod">
          <ac:chgData name="이규현" userId="10983b64-7811-4154-a34f-fbc7c50f8c3a" providerId="ADAL" clId="{E8AF4AA9-BB75-4C4A-97CE-51862C419DAA}" dt="2020-10-07T21:26:55.792" v="540" actId="571"/>
          <ac:cxnSpMkLst>
            <pc:docMk/>
            <pc:sldMk cId="2653603812" sldId="274"/>
            <ac:cxnSpMk id="68" creationId="{55C02FB2-D404-4B20-AA79-EC72B6F176D2}"/>
          </ac:cxnSpMkLst>
        </pc:cxnChg>
        <pc:cxnChg chg="mod">
          <ac:chgData name="이규현" userId="10983b64-7811-4154-a34f-fbc7c50f8c3a" providerId="ADAL" clId="{E8AF4AA9-BB75-4C4A-97CE-51862C419DAA}" dt="2020-10-07T21:26:55.792" v="540" actId="571"/>
          <ac:cxnSpMkLst>
            <pc:docMk/>
            <pc:sldMk cId="2653603812" sldId="274"/>
            <ac:cxnSpMk id="70" creationId="{34A5E804-8473-462D-89F9-E875B0F52811}"/>
          </ac:cxnSpMkLst>
        </pc:cxnChg>
      </pc:sldChg>
      <pc:sldChg chg="addSp delSp modSp add del mod">
        <pc:chgData name="이규현" userId="10983b64-7811-4154-a34f-fbc7c50f8c3a" providerId="ADAL" clId="{E8AF4AA9-BB75-4C4A-97CE-51862C419DAA}" dt="2020-10-07T21:27:25.998" v="549" actId="47"/>
        <pc:sldMkLst>
          <pc:docMk/>
          <pc:sldMk cId="2922376915" sldId="275"/>
        </pc:sldMkLst>
        <pc:spChg chg="mod">
          <ac:chgData name="이규현" userId="10983b64-7811-4154-a34f-fbc7c50f8c3a" providerId="ADAL" clId="{E8AF4AA9-BB75-4C4A-97CE-51862C419DAA}" dt="2020-10-07T21:17:41.646" v="404" actId="14100"/>
          <ac:spMkLst>
            <pc:docMk/>
            <pc:sldMk cId="2922376915" sldId="275"/>
            <ac:spMk id="30" creationId="{B6CE798A-55F1-465C-B1D5-8AA8D5B7F464}"/>
          </ac:spMkLst>
        </pc:spChg>
        <pc:spChg chg="add mod">
          <ac:chgData name="이규현" userId="10983b64-7811-4154-a34f-fbc7c50f8c3a" providerId="ADAL" clId="{E8AF4AA9-BB75-4C4A-97CE-51862C419DAA}" dt="2020-10-07T21:17:45.149" v="405" actId="1076"/>
          <ac:spMkLst>
            <pc:docMk/>
            <pc:sldMk cId="2922376915" sldId="275"/>
            <ac:spMk id="31" creationId="{C3E59FAA-CD3E-4FAF-BA16-31843EAB0DCD}"/>
          </ac:spMkLst>
        </pc:spChg>
        <pc:grpChg chg="mod">
          <ac:chgData name="이규현" userId="10983b64-7811-4154-a34f-fbc7c50f8c3a" providerId="ADAL" clId="{E8AF4AA9-BB75-4C4A-97CE-51862C419DAA}" dt="2020-10-07T21:17:22.391" v="400" actId="14100"/>
          <ac:grpSpMkLst>
            <pc:docMk/>
            <pc:sldMk cId="2922376915" sldId="275"/>
            <ac:grpSpMk id="13" creationId="{F0187E1B-62AB-4A87-B1CD-E18B89E1F357}"/>
          </ac:grpSpMkLst>
        </pc:grpChg>
        <pc:grpChg chg="add del">
          <ac:chgData name="이규현" userId="10983b64-7811-4154-a34f-fbc7c50f8c3a" providerId="ADAL" clId="{E8AF4AA9-BB75-4C4A-97CE-51862C419DAA}" dt="2020-10-07T21:16:57.178" v="398" actId="478"/>
          <ac:grpSpMkLst>
            <pc:docMk/>
            <pc:sldMk cId="2922376915" sldId="275"/>
            <ac:grpSpMk id="21" creationId="{F5F6E174-4AA9-459B-B5D5-950B98D37658}"/>
          </ac:grpSpMkLst>
        </pc:grpChg>
        <pc:grpChg chg="del">
          <ac:chgData name="이규현" userId="10983b64-7811-4154-a34f-fbc7c50f8c3a" providerId="ADAL" clId="{E8AF4AA9-BB75-4C4A-97CE-51862C419DAA}" dt="2020-10-07T21:17:17.946" v="399" actId="478"/>
          <ac:grpSpMkLst>
            <pc:docMk/>
            <pc:sldMk cId="2922376915" sldId="275"/>
            <ac:grpSpMk id="27" creationId="{3965796C-74EA-4F5D-BB22-464AA30C064A}"/>
          </ac:grpSpMkLst>
        </pc:grpChg>
        <pc:picChg chg="add del mod">
          <ac:chgData name="이규현" userId="10983b64-7811-4154-a34f-fbc7c50f8c3a" providerId="ADAL" clId="{E8AF4AA9-BB75-4C4A-97CE-51862C419DAA}" dt="2020-10-07T21:18:56.462" v="421" actId="478"/>
          <ac:picMkLst>
            <pc:docMk/>
            <pc:sldMk cId="2922376915" sldId="275"/>
            <ac:picMk id="32" creationId="{336F224E-51AD-4E30-89D2-D97808659A0F}"/>
          </ac:picMkLst>
        </pc:picChg>
      </pc:sldChg>
      <pc:sldChg chg="add del">
        <pc:chgData name="이규현" userId="10983b64-7811-4154-a34f-fbc7c50f8c3a" providerId="ADAL" clId="{E8AF4AA9-BB75-4C4A-97CE-51862C419DAA}" dt="2020-10-07T21:16:44.397" v="395" actId="47"/>
        <pc:sldMkLst>
          <pc:docMk/>
          <pc:sldMk cId="3846675201" sldId="275"/>
        </pc:sldMkLst>
      </pc:sldChg>
      <pc:sldChg chg="addSp delSp modSp add mod">
        <pc:chgData name="이규현" userId="10983b64-7811-4154-a34f-fbc7c50f8c3a" providerId="ADAL" clId="{E8AF4AA9-BB75-4C4A-97CE-51862C419DAA}" dt="2020-10-08T10:23:52.682" v="844" actId="21"/>
        <pc:sldMkLst>
          <pc:docMk/>
          <pc:sldMk cId="1865019588" sldId="276"/>
        </pc:sldMkLst>
        <pc:spChg chg="del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8" creationId="{93AD2433-17FB-4449-A109-CDAAC368786E}"/>
          </ac:spMkLst>
        </pc:spChg>
        <pc:spChg chg="add del mod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10" creationId="{A2B4E429-EED5-421D-B906-462EA68A7D16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14" creationId="{C7693305-CCD7-4E67-A109-19AD5ECCB1CC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17" creationId="{558B9C0E-0315-4D1E-84E7-AE2BB02A97A4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0" creationId="{AD0142F7-F554-4E33-90B0-2E6EBD865E73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2" creationId="{07427D79-A8CB-41ED-A862-E1677A8A764D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5" creationId="{919D87CA-5EF1-4CA2-8C1C-ADF8EED05AFD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7" creationId="{22F89B25-EF3C-41E4-BB48-AC65FA038607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29" creationId="{AC1EBE03-CFF5-441C-99E7-D379E960CA8A}"/>
          </ac:spMkLst>
        </pc:spChg>
        <pc:spChg chg="del">
          <ac:chgData name="이규현" userId="10983b64-7811-4154-a34f-fbc7c50f8c3a" providerId="ADAL" clId="{E8AF4AA9-BB75-4C4A-97CE-51862C419DAA}" dt="2020-10-07T21:18:27.215" v="417" actId="478"/>
          <ac:spMkLst>
            <pc:docMk/>
            <pc:sldMk cId="1865019588" sldId="276"/>
            <ac:spMk id="30" creationId="{B6CE798A-55F1-465C-B1D5-8AA8D5B7F464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31" creationId="{98963B18-04FD-4DA4-9E92-2B4A5A5AAA3B}"/>
          </ac:spMkLst>
        </pc:spChg>
        <pc:spChg chg="mod">
          <ac:chgData name="이규현" userId="10983b64-7811-4154-a34f-fbc7c50f8c3a" providerId="ADAL" clId="{E8AF4AA9-BB75-4C4A-97CE-51862C419DAA}" dt="2020-10-08T10:23:51.045" v="842"/>
          <ac:spMkLst>
            <pc:docMk/>
            <pc:sldMk cId="1865019588" sldId="276"/>
            <ac:spMk id="34" creationId="{EEDEE3EF-ABFD-4E8A-A2B6-384167063D6E}"/>
          </ac:spMkLst>
        </pc:spChg>
        <pc:spChg chg="add del mod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36" creationId="{94270D79-9B5E-4AC6-A151-0A2C7AC81738}"/>
          </ac:spMkLst>
        </pc:spChg>
        <pc:spChg chg="add del mod">
          <ac:chgData name="이규현" userId="10983b64-7811-4154-a34f-fbc7c50f8c3a" providerId="ADAL" clId="{E8AF4AA9-BB75-4C4A-97CE-51862C419DAA}" dt="2020-10-08T10:23:52.682" v="844" actId="21"/>
          <ac:spMkLst>
            <pc:docMk/>
            <pc:sldMk cId="1865019588" sldId="276"/>
            <ac:spMk id="37" creationId="{997F4C15-B1D6-4871-A433-A59A19D3073A}"/>
          </ac:spMkLst>
        </pc:spChg>
        <pc:spChg chg="del">
          <ac:chgData name="이규현" userId="10983b64-7811-4154-a34f-fbc7c50f8c3a" providerId="ADAL" clId="{E8AF4AA9-BB75-4C4A-97CE-51862C419DAA}" dt="2020-10-07T21:18:26.678" v="416" actId="478"/>
          <ac:spMkLst>
            <pc:docMk/>
            <pc:sldMk cId="1865019588" sldId="276"/>
            <ac:spMk id="57" creationId="{C21F10E8-5550-4FAE-B8C6-7057E395BA29}"/>
          </ac:spMkLst>
        </pc:spChg>
        <pc:spChg chg="del">
          <ac:chgData name="이규현" userId="10983b64-7811-4154-a34f-fbc7c50f8c3a" providerId="ADAL" clId="{E8AF4AA9-BB75-4C4A-97CE-51862C419DAA}" dt="2020-10-07T21:18:22.544" v="412" actId="478"/>
          <ac:spMkLst>
            <pc:docMk/>
            <pc:sldMk cId="1865019588" sldId="276"/>
            <ac:spMk id="58" creationId="{F0715039-4133-41B1-85DC-AB869D274F38}"/>
          </ac:spMkLst>
        </pc:spChg>
        <pc:grpChg chg="del">
          <ac:chgData name="이규현" userId="10983b64-7811-4154-a34f-fbc7c50f8c3a" providerId="ADAL" clId="{E8AF4AA9-BB75-4C4A-97CE-51862C419DAA}" dt="2020-10-07T21:18:21.145" v="410" actId="478"/>
          <ac:grpSpMkLst>
            <pc:docMk/>
            <pc:sldMk cId="1865019588" sldId="276"/>
            <ac:grpSpMk id="4" creationId="{A85EFD91-7F1F-41FE-B837-1C29AC9804EC}"/>
          </ac:grpSpMkLst>
        </pc:grpChg>
        <pc:grpChg chg="del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12" creationId="{BF862DA3-1FB3-413F-9E25-D31150222875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13" creationId="{0966275F-FF29-4FF7-9942-5556F8370E4C}"/>
          </ac:grpSpMkLst>
        </pc:grpChg>
        <pc:grpChg chg="del">
          <ac:chgData name="이규현" userId="10983b64-7811-4154-a34f-fbc7c50f8c3a" providerId="ADAL" clId="{E8AF4AA9-BB75-4C4A-97CE-51862C419DAA}" dt="2020-10-07T21:18:23.949" v="414" actId="478"/>
          <ac:grpSpMkLst>
            <pc:docMk/>
            <pc:sldMk cId="1865019588" sldId="276"/>
            <ac:grpSpMk id="13" creationId="{F0187E1B-62AB-4A87-B1CD-E18B89E1F357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21" creationId="{9C0DFE65-E37F-42FF-98B7-543AB6D9884E}"/>
          </ac:grpSpMkLst>
        </pc:grpChg>
        <pc:grpChg chg="del">
          <ac:chgData name="이규현" userId="10983b64-7811-4154-a34f-fbc7c50f8c3a" providerId="ADAL" clId="{E8AF4AA9-BB75-4C4A-97CE-51862C419DAA}" dt="2020-10-07T21:18:21.864" v="411" actId="478"/>
          <ac:grpSpMkLst>
            <pc:docMk/>
            <pc:sldMk cId="1865019588" sldId="276"/>
            <ac:grpSpMk id="21" creationId="{F5F6E174-4AA9-459B-B5D5-950B98D37658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24" creationId="{2BA4424A-54D7-4E6C-8279-B1C461C4CCC4}"/>
          </ac:grpSpMkLst>
        </pc:grpChg>
        <pc:grpChg chg="del">
          <ac:chgData name="이규현" userId="10983b64-7811-4154-a34f-fbc7c50f8c3a" providerId="ADAL" clId="{E8AF4AA9-BB75-4C4A-97CE-51862C419DAA}" dt="2020-10-07T21:18:23.232" v="413" actId="478"/>
          <ac:grpSpMkLst>
            <pc:docMk/>
            <pc:sldMk cId="1865019588" sldId="276"/>
            <ac:grpSpMk id="24" creationId="{78A22C29-EED7-41D9-BEBC-6E138B202CF8}"/>
          </ac:grpSpMkLst>
        </pc:grpChg>
        <pc:grpChg chg="del">
          <ac:chgData name="이규현" userId="10983b64-7811-4154-a34f-fbc7c50f8c3a" providerId="ADAL" clId="{E8AF4AA9-BB75-4C4A-97CE-51862C419DAA}" dt="2020-10-07T21:18:24.890" v="415" actId="478"/>
          <ac:grpSpMkLst>
            <pc:docMk/>
            <pc:sldMk cId="1865019588" sldId="276"/>
            <ac:grpSpMk id="27" creationId="{3965796C-74EA-4F5D-BB22-464AA30C064A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30" creationId="{9A4511EE-2C6C-49E2-A1F3-6D1F1CDCA16A}"/>
          </ac:grpSpMkLst>
        </pc:grpChg>
        <pc:grpChg chg="add del mod">
          <ac:chgData name="이규현" userId="10983b64-7811-4154-a34f-fbc7c50f8c3a" providerId="ADAL" clId="{E8AF4AA9-BB75-4C4A-97CE-51862C419DAA}" dt="2020-10-08T10:23:52.682" v="844" actId="21"/>
          <ac:grpSpMkLst>
            <pc:docMk/>
            <pc:sldMk cId="1865019588" sldId="276"/>
            <ac:grpSpMk id="33" creationId="{6657A35B-456D-4FAC-8F52-70AF39C4F567}"/>
          </ac:grpSpMkLst>
        </pc:grpChg>
        <pc:picChg chg="mod">
          <ac:chgData name="이규현" userId="10983b64-7811-4154-a34f-fbc7c50f8c3a" providerId="ADAL" clId="{E8AF4AA9-BB75-4C4A-97CE-51862C419DAA}" dt="2020-10-08T10:23:51.045" v="842"/>
          <ac:picMkLst>
            <pc:docMk/>
            <pc:sldMk cId="1865019588" sldId="276"/>
            <ac:picMk id="23" creationId="{60100A1B-50C4-434E-BD52-85453C9AF086}"/>
          </ac:picMkLst>
        </pc:picChg>
        <pc:picChg chg="mod">
          <ac:chgData name="이규현" userId="10983b64-7811-4154-a34f-fbc7c50f8c3a" providerId="ADAL" clId="{E8AF4AA9-BB75-4C4A-97CE-51862C419DAA}" dt="2020-10-08T10:23:51.045" v="842"/>
          <ac:picMkLst>
            <pc:docMk/>
            <pc:sldMk cId="1865019588" sldId="276"/>
            <ac:picMk id="32" creationId="{5C0571F9-BE3C-4F30-BE81-3E0053DFF6BA}"/>
          </ac:picMkLst>
        </pc:picChg>
        <pc:picChg chg="mod">
          <ac:chgData name="이규현" userId="10983b64-7811-4154-a34f-fbc7c50f8c3a" providerId="ADAL" clId="{E8AF4AA9-BB75-4C4A-97CE-51862C419DAA}" dt="2020-10-08T10:23:51.045" v="842"/>
          <ac:picMkLst>
            <pc:docMk/>
            <pc:sldMk cId="1865019588" sldId="276"/>
            <ac:picMk id="35" creationId="{DB5D9B46-A9E6-402C-B251-77D49FB3A65A}"/>
          </ac:picMkLst>
        </pc:pic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16" creationId="{F970DBCF-8B3C-4AD1-931E-4D5472D22D13}"/>
          </ac:cxnSpMkLst>
        </pc:cxn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19" creationId="{1B1165DC-4540-420F-B55C-2C74BA203B5E}"/>
          </ac:cxnSpMkLst>
        </pc:cxn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26" creationId="{7E72C49B-CA27-4B60-97A0-BE40159E74E3}"/>
          </ac:cxnSpMkLst>
        </pc:cxnChg>
        <pc:cxnChg chg="mod">
          <ac:chgData name="이규현" userId="10983b64-7811-4154-a34f-fbc7c50f8c3a" providerId="ADAL" clId="{E8AF4AA9-BB75-4C4A-97CE-51862C419DAA}" dt="2020-10-08T10:23:51.045" v="842"/>
          <ac:cxnSpMkLst>
            <pc:docMk/>
            <pc:sldMk cId="1865019588" sldId="276"/>
            <ac:cxnSpMk id="28" creationId="{D49DA87A-B012-4422-996C-DB28079C11DF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7T21:30:19.955" v="610" actId="478"/>
        <pc:sldMkLst>
          <pc:docMk/>
          <pc:sldMk cId="751667547" sldId="277"/>
        </pc:sldMkLst>
        <pc:spChg chg="add del mod">
          <ac:chgData name="이규현" userId="10983b64-7811-4154-a34f-fbc7c50f8c3a" providerId="ADAL" clId="{E8AF4AA9-BB75-4C4A-97CE-51862C419DAA}" dt="2020-10-07T21:30:17.165" v="607" actId="478"/>
          <ac:spMkLst>
            <pc:docMk/>
            <pc:sldMk cId="751667547" sldId="277"/>
            <ac:spMk id="3" creationId="{04706A5B-8C74-4F87-86C7-F47569A5FF0B}"/>
          </ac:spMkLst>
        </pc:spChg>
        <pc:spChg chg="mod">
          <ac:chgData name="이규현" userId="10983b64-7811-4154-a34f-fbc7c50f8c3a" providerId="ADAL" clId="{E8AF4AA9-BB75-4C4A-97CE-51862C419DAA}" dt="2020-10-07T21:30:18.659" v="609" actId="1076"/>
          <ac:spMkLst>
            <pc:docMk/>
            <pc:sldMk cId="751667547" sldId="277"/>
            <ac:spMk id="8" creationId="{93AD2433-17FB-4449-A109-CDAAC368786E}"/>
          </ac:spMkLst>
        </pc:spChg>
        <pc:spChg chg="add del mod">
          <ac:chgData name="이규현" userId="10983b64-7811-4154-a34f-fbc7c50f8c3a" providerId="ADAL" clId="{E8AF4AA9-BB75-4C4A-97CE-51862C419DAA}" dt="2020-10-07T21:23:34.617" v="481" actId="478"/>
          <ac:spMkLst>
            <pc:docMk/>
            <pc:sldMk cId="751667547" sldId="277"/>
            <ac:spMk id="28" creationId="{4969E369-3776-4903-BF9E-99B15D64651D}"/>
          </ac:spMkLst>
        </pc:spChg>
        <pc:spChg chg="add del mod">
          <ac:chgData name="이규현" userId="10983b64-7811-4154-a34f-fbc7c50f8c3a" providerId="ADAL" clId="{E8AF4AA9-BB75-4C4A-97CE-51862C419DAA}" dt="2020-10-07T21:30:19.955" v="610" actId="478"/>
          <ac:spMkLst>
            <pc:docMk/>
            <pc:sldMk cId="751667547" sldId="277"/>
            <ac:spMk id="29" creationId="{CED3EC99-F2BC-4C5B-B420-667DA86205DB}"/>
          </ac:spMkLst>
        </pc:spChg>
        <pc:spChg chg="add del mod">
          <ac:chgData name="이규현" userId="10983b64-7811-4154-a34f-fbc7c50f8c3a" providerId="ADAL" clId="{E8AF4AA9-BB75-4C4A-97CE-51862C419DAA}" dt="2020-10-07T21:30:19.955" v="610" actId="478"/>
          <ac:spMkLst>
            <pc:docMk/>
            <pc:sldMk cId="751667547" sldId="277"/>
            <ac:spMk id="33" creationId="{CB2DE3DD-C946-4C31-BE81-1221A4B7AF48}"/>
          </ac:spMkLst>
        </pc:spChg>
        <pc:spChg chg="add del mod">
          <ac:chgData name="이규현" userId="10983b64-7811-4154-a34f-fbc7c50f8c3a" providerId="ADAL" clId="{E8AF4AA9-BB75-4C4A-97CE-51862C419DAA}" dt="2020-10-07T21:30:16.179" v="606" actId="478"/>
          <ac:spMkLst>
            <pc:docMk/>
            <pc:sldMk cId="751667547" sldId="277"/>
            <ac:spMk id="34" creationId="{C6646666-C0DF-439B-AC01-9F4B25946A10}"/>
          </ac:spMkLst>
        </pc:spChg>
        <pc:grpChg chg="mod">
          <ac:chgData name="이규현" userId="10983b64-7811-4154-a34f-fbc7c50f8c3a" providerId="ADAL" clId="{E8AF4AA9-BB75-4C4A-97CE-51862C419DAA}" dt="2020-10-07T21:23:37.935" v="483" actId="1076"/>
          <ac:grpSpMkLst>
            <pc:docMk/>
            <pc:sldMk cId="751667547" sldId="277"/>
            <ac:grpSpMk id="12" creationId="{BF862DA3-1FB3-413F-9E25-D31150222875}"/>
          </ac:grpSpMkLst>
        </pc:grpChg>
        <pc:picChg chg="del mod">
          <ac:chgData name="이규현" userId="10983b64-7811-4154-a34f-fbc7c50f8c3a" providerId="ADAL" clId="{E8AF4AA9-BB75-4C4A-97CE-51862C419DAA}" dt="2020-10-07T21:27:27.167" v="550" actId="478"/>
          <ac:picMkLst>
            <pc:docMk/>
            <pc:sldMk cId="751667547" sldId="277"/>
            <ac:picMk id="32" creationId="{336F224E-51AD-4E30-89D2-D97808659A0F}"/>
          </ac:picMkLst>
        </pc:picChg>
      </pc:sldChg>
      <pc:sldChg chg="addSp delSp add mod ord">
        <pc:chgData name="이규현" userId="10983b64-7811-4154-a34f-fbc7c50f8c3a" providerId="ADAL" clId="{E8AF4AA9-BB75-4C4A-97CE-51862C419DAA}" dt="2020-10-07T21:30:09.494" v="604"/>
        <pc:sldMkLst>
          <pc:docMk/>
          <pc:sldMk cId="2780960196" sldId="278"/>
        </pc:sldMkLst>
        <pc:spChg chg="add del">
          <ac:chgData name="이규현" userId="10983b64-7811-4154-a34f-fbc7c50f8c3a" providerId="ADAL" clId="{E8AF4AA9-BB75-4C4A-97CE-51862C419DAA}" dt="2020-10-07T21:29:59.711" v="601" actId="478"/>
          <ac:spMkLst>
            <pc:docMk/>
            <pc:sldMk cId="2780960196" sldId="278"/>
            <ac:spMk id="30" creationId="{B6CE798A-55F1-465C-B1D5-8AA8D5B7F464}"/>
          </ac:spMkLst>
        </pc:spChg>
        <pc:spChg chg="add del">
          <ac:chgData name="이규현" userId="10983b64-7811-4154-a34f-fbc7c50f8c3a" providerId="ADAL" clId="{E8AF4AA9-BB75-4C4A-97CE-51862C419DAA}" dt="2020-10-07T21:29:59.711" v="601" actId="478"/>
          <ac:spMkLst>
            <pc:docMk/>
            <pc:sldMk cId="2780960196" sldId="278"/>
            <ac:spMk id="57" creationId="{C21F10E8-5550-4FAE-B8C6-7057E395BA29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79" creationId="{CD01633A-614C-4E90-9D1D-4B7115118794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80" creationId="{59D3E1E8-6912-4294-91CE-C7FFB2D70F2C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81" creationId="{4BEC4BB1-440B-41BC-AF61-3432171116B0}"/>
          </ac:spMkLst>
        </pc:spChg>
        <pc:spChg chg="add del">
          <ac:chgData name="이규현" userId="10983b64-7811-4154-a34f-fbc7c50f8c3a" providerId="ADAL" clId="{E8AF4AA9-BB75-4C4A-97CE-51862C419DAA}" dt="2020-10-07T21:30:05.889" v="602" actId="478"/>
          <ac:spMkLst>
            <pc:docMk/>
            <pc:sldMk cId="2780960196" sldId="278"/>
            <ac:spMk id="82" creationId="{24D648FD-72E8-425E-AA5D-0E96DA21CDAA}"/>
          </ac:spMkLst>
        </pc:s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7" creationId="{89CA8DD7-DB12-46F2-BFD3-AB4ACEC3F1EE}"/>
          </ac:grpSpMkLst>
        </pc:gr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83" creationId="{53FFFDCC-E050-4139-9D92-04114688336D}"/>
          </ac:grpSpMkLst>
        </pc:gr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86" creationId="{1A50FD98-F156-4889-812F-1EB6914DFD93}"/>
          </ac:grpSpMkLst>
        </pc:grpChg>
        <pc:grpChg chg="add del">
          <ac:chgData name="이규현" userId="10983b64-7811-4154-a34f-fbc7c50f8c3a" providerId="ADAL" clId="{E8AF4AA9-BB75-4C4A-97CE-51862C419DAA}" dt="2020-10-07T21:30:05.889" v="602" actId="478"/>
          <ac:grpSpMkLst>
            <pc:docMk/>
            <pc:sldMk cId="2780960196" sldId="278"/>
            <ac:grpSpMk id="89" creationId="{924CD0BF-04C9-43F8-911B-B0C35772DA30}"/>
          </ac:grpSpMkLst>
        </pc:grpChg>
      </pc:sldChg>
      <pc:sldChg chg="add">
        <pc:chgData name="이규현" userId="10983b64-7811-4154-a34f-fbc7c50f8c3a" providerId="ADAL" clId="{E8AF4AA9-BB75-4C4A-97CE-51862C419DAA}" dt="2020-10-07T21:30:13.787" v="605"/>
        <pc:sldMkLst>
          <pc:docMk/>
          <pc:sldMk cId="3731941857" sldId="279"/>
        </pc:sldMkLst>
      </pc:sldChg>
      <pc:sldChg chg="addSp delSp modSp add mod">
        <pc:chgData name="이규현" userId="10983b64-7811-4154-a34f-fbc7c50f8c3a" providerId="ADAL" clId="{E8AF4AA9-BB75-4C4A-97CE-51862C419DAA}" dt="2020-10-08T11:31:54.259" v="899" actId="1076"/>
        <pc:sldMkLst>
          <pc:docMk/>
          <pc:sldMk cId="4061575610" sldId="280"/>
        </pc:sldMkLst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30" creationId="{B6CE798A-55F1-465C-B1D5-8AA8D5B7F464}"/>
          </ac:spMkLst>
        </pc:spChg>
        <pc:spChg chg="add mod">
          <ac:chgData name="이규현" userId="10983b64-7811-4154-a34f-fbc7c50f8c3a" providerId="ADAL" clId="{E8AF4AA9-BB75-4C4A-97CE-51862C419DAA}" dt="2020-10-08T11:31:54.259" v="899" actId="1076"/>
          <ac:spMkLst>
            <pc:docMk/>
            <pc:sldMk cId="4061575610" sldId="280"/>
            <ac:spMk id="51" creationId="{3369BCFB-1072-44AD-A87D-FC79736BC6E9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53" creationId="{5E077745-B593-4CFC-8CCC-139B9EC212A2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55" creationId="{3CD4C7CB-E9C9-41C4-9495-2303F5B5147F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57" creationId="{C21F10E8-5550-4FAE-B8C6-7057E395BA29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58" creationId="{F0715039-4133-41B1-85DC-AB869D274F38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59" creationId="{9779DFA2-56BA-4440-9368-FC601AB7F320}"/>
          </ac:spMkLst>
        </pc:spChg>
        <pc:spChg chg="add mod">
          <ac:chgData name="이규현" userId="10983b64-7811-4154-a34f-fbc7c50f8c3a" providerId="ADAL" clId="{E8AF4AA9-BB75-4C4A-97CE-51862C419DAA}" dt="2020-10-08T10:27:58.028" v="864" actId="1076"/>
          <ac:spMkLst>
            <pc:docMk/>
            <pc:sldMk cId="4061575610" sldId="280"/>
            <ac:spMk id="61" creationId="{3196F9A3-F586-467D-B8EE-215DA926D973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3" creationId="{AAF57F84-791A-4203-A48F-BCE035697AC4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5" creationId="{30273963-BAB1-4655-8CD4-11B51AC0E20F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7" creationId="{427B6308-BA5E-4858-A841-DBA764FF62A8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69" creationId="{E19D7E55-C3C4-4EC6-82F4-871D2C2FDE32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2" creationId="{A7AF2213-2896-4615-B405-CCF7E3B1CA7F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4" creationId="{995550E9-D208-4303-9709-251C426B3072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6" creationId="{945FA567-5FE7-40AC-884A-B04900BB2544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78" creationId="{9EBDFD76-CB9F-48F2-9B36-3EAAAC337C98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79" creationId="{CD01633A-614C-4E90-9D1D-4B7115118794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0" creationId="{59D3E1E8-6912-4294-91CE-C7FFB2D70F2C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1" creationId="{4BEC4BB1-440B-41BC-AF61-3432171116B0}"/>
          </ac:spMkLst>
        </pc:spChg>
        <pc:spChg chg="mod">
          <ac:chgData name="이규현" userId="10983b64-7811-4154-a34f-fbc7c50f8c3a" providerId="ADAL" clId="{E8AF4AA9-BB75-4C4A-97CE-51862C419DAA}" dt="2020-10-08T10:25:12.995" v="855" actId="1076"/>
          <ac:spMkLst>
            <pc:docMk/>
            <pc:sldMk cId="4061575610" sldId="280"/>
            <ac:spMk id="82" creationId="{24D648FD-72E8-425E-AA5D-0E96DA21CDAA}"/>
          </ac:spMkLst>
        </pc:spChg>
        <pc:spChg chg="mod">
          <ac:chgData name="이규현" userId="10983b64-7811-4154-a34f-fbc7c50f8c3a" providerId="ADAL" clId="{E8AF4AA9-BB75-4C4A-97CE-51862C419DAA}" dt="2020-10-08T10:23:53.674" v="845"/>
          <ac:spMkLst>
            <pc:docMk/>
            <pc:sldMk cId="4061575610" sldId="280"/>
            <ac:spMk id="94" creationId="{F103282D-5097-40BE-895F-4A68FBBA0AD7}"/>
          </ac:spMkLst>
        </pc:spChg>
        <pc:spChg chg="add mod">
          <ac:chgData name="이규현" userId="10983b64-7811-4154-a34f-fbc7c50f8c3a" providerId="ADAL" clId="{E8AF4AA9-BB75-4C4A-97CE-51862C419DAA}" dt="2020-10-08T10:27:58.028" v="864" actId="1076"/>
          <ac:spMkLst>
            <pc:docMk/>
            <pc:sldMk cId="4061575610" sldId="280"/>
            <ac:spMk id="96" creationId="{587F5FC3-512F-4122-8925-24F966EB6C3D}"/>
          </ac:spMkLst>
        </pc:spChg>
        <pc:spChg chg="add mod">
          <ac:chgData name="이규현" userId="10983b64-7811-4154-a34f-fbc7c50f8c3a" providerId="ADAL" clId="{E8AF4AA9-BB75-4C4A-97CE-51862C419DAA}" dt="2020-10-08T10:27:58.028" v="864" actId="1076"/>
          <ac:spMkLst>
            <pc:docMk/>
            <pc:sldMk cId="4061575610" sldId="280"/>
            <ac:spMk id="97" creationId="{6D8C62AA-5B4D-4C21-A958-83F4763CB2B4}"/>
          </ac:spMkLst>
        </pc:s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4" creationId="{A85EFD91-7F1F-41FE-B837-1C29AC9804EC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7" creationId="{89CA8DD7-DB12-46F2-BFD3-AB4ACEC3F1EE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12" creationId="{BF862DA3-1FB3-413F-9E25-D31150222875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13" creationId="{F0187E1B-62AB-4A87-B1CD-E18B89E1F357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21" creationId="{F5F6E174-4AA9-459B-B5D5-950B98D37658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24" creationId="{78A22C29-EED7-41D9-BEBC-6E138B202CF8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27" creationId="{3965796C-74EA-4F5D-BB22-464AA30C064A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33" creationId="{BE362657-E516-4C08-BC05-C407EF652C36}"/>
          </ac:grpSpMkLst>
        </pc:grpChg>
        <pc:grpChg chg="add mod">
          <ac:chgData name="이규현" userId="10983b64-7811-4154-a34f-fbc7c50f8c3a" providerId="ADAL" clId="{E8AF4AA9-BB75-4C4A-97CE-51862C419DAA}" dt="2020-10-08T11:31:54.259" v="899" actId="1076"/>
          <ac:grpSpMkLst>
            <pc:docMk/>
            <pc:sldMk cId="4061575610" sldId="280"/>
            <ac:grpSpMk id="52" creationId="{92F10B88-AD9C-4C0B-BF03-28D12AC5DCC5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62" creationId="{C09C683E-F7E6-4A8A-8B70-09BF1A94F138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68" creationId="{B21F1E07-4885-4B1D-9B6F-055873E022D0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71" creationId="{E6B85327-61A3-4062-9FFC-2E98DD49300A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77" creationId="{7C771F09-826E-4E54-8A10-0B087C712B94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83" creationId="{53FFFDCC-E050-4139-9D92-04114688336D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86" creationId="{1A50FD98-F156-4889-812F-1EB6914DFD93}"/>
          </ac:grpSpMkLst>
        </pc:grpChg>
        <pc:grpChg chg="mod">
          <ac:chgData name="이규현" userId="10983b64-7811-4154-a34f-fbc7c50f8c3a" providerId="ADAL" clId="{E8AF4AA9-BB75-4C4A-97CE-51862C419DAA}" dt="2020-10-08T10:25:12.995" v="855" actId="1076"/>
          <ac:grpSpMkLst>
            <pc:docMk/>
            <pc:sldMk cId="4061575610" sldId="280"/>
            <ac:grpSpMk id="89" creationId="{924CD0BF-04C9-43F8-911B-B0C35772DA30}"/>
          </ac:grpSpMkLst>
        </pc:grpChg>
        <pc:grpChg chg="add mod">
          <ac:chgData name="이규현" userId="10983b64-7811-4154-a34f-fbc7c50f8c3a" providerId="ADAL" clId="{E8AF4AA9-BB75-4C4A-97CE-51862C419DAA}" dt="2020-10-08T10:27:58.028" v="864" actId="1076"/>
          <ac:grpSpMkLst>
            <pc:docMk/>
            <pc:sldMk cId="4061575610" sldId="280"/>
            <ac:grpSpMk id="93" creationId="{0EB0840A-0B06-41A1-9064-D77DE3707B9E}"/>
          </ac:grpSpMkLst>
        </pc:grpChg>
        <pc:picChg chg="del">
          <ac:chgData name="이규현" userId="10983b64-7811-4154-a34f-fbc7c50f8c3a" providerId="ADAL" clId="{E8AF4AA9-BB75-4C4A-97CE-51862C419DAA}" dt="2020-10-08T09:11:32.012" v="649" actId="21"/>
          <ac:picMkLst>
            <pc:docMk/>
            <pc:sldMk cId="4061575610" sldId="280"/>
            <ac:picMk id="3" creationId="{DBADE3D8-C768-4EBE-B557-824C1217D5CB}"/>
          </ac:picMkLst>
        </pc:picChg>
        <pc:picChg chg="mod">
          <ac:chgData name="이규현" userId="10983b64-7811-4154-a34f-fbc7c50f8c3a" providerId="ADAL" clId="{E8AF4AA9-BB75-4C4A-97CE-51862C419DAA}" dt="2020-10-08T10:23:53.674" v="845"/>
          <ac:picMkLst>
            <pc:docMk/>
            <pc:sldMk cId="4061575610" sldId="280"/>
            <ac:picMk id="70" creationId="{0809A463-9454-4449-AB75-D7F05559C0EC}"/>
          </ac:picMkLst>
        </pc:picChg>
        <pc:picChg chg="mod">
          <ac:chgData name="이규현" userId="10983b64-7811-4154-a34f-fbc7c50f8c3a" providerId="ADAL" clId="{E8AF4AA9-BB75-4C4A-97CE-51862C419DAA}" dt="2020-10-08T10:23:53.674" v="845"/>
          <ac:picMkLst>
            <pc:docMk/>
            <pc:sldMk cId="4061575610" sldId="280"/>
            <ac:picMk id="92" creationId="{9CEF3CE7-6622-4D7E-BCFC-052B4CBD332A}"/>
          </ac:picMkLst>
        </pc:picChg>
        <pc:picChg chg="mod">
          <ac:chgData name="이규현" userId="10983b64-7811-4154-a34f-fbc7c50f8c3a" providerId="ADAL" clId="{E8AF4AA9-BB75-4C4A-97CE-51862C419DAA}" dt="2020-10-08T10:23:53.674" v="845"/>
          <ac:picMkLst>
            <pc:docMk/>
            <pc:sldMk cId="4061575610" sldId="280"/>
            <ac:picMk id="95" creationId="{E9B38D33-8F5E-4B4A-AD83-6BD366CD8078}"/>
          </ac:picMkLst>
        </pc:pic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54" creationId="{1EA044B8-79B5-4CEC-A9C4-893D31C2CF9E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56" creationId="{A9D3CA7F-B740-448F-AFBA-07FDCFE04906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64" creationId="{B0D3E3F3-533F-471F-886E-D7FB2F79CFDC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66" creationId="{93396AB9-EAE4-4378-95D7-F909B2155116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73" creationId="{1B9942AA-AF02-45E1-AF06-26507F41599A}"/>
          </ac:cxnSpMkLst>
        </pc:cxnChg>
        <pc:cxnChg chg="mod">
          <ac:chgData name="이규현" userId="10983b64-7811-4154-a34f-fbc7c50f8c3a" providerId="ADAL" clId="{E8AF4AA9-BB75-4C4A-97CE-51862C419DAA}" dt="2020-10-08T10:23:53.674" v="845"/>
          <ac:cxnSpMkLst>
            <pc:docMk/>
            <pc:sldMk cId="4061575610" sldId="280"/>
            <ac:cxnSpMk id="75" creationId="{F8C387B1-9B7B-4807-996F-9EE1AFBB2854}"/>
          </ac:cxnSpMkLst>
        </pc:cxnChg>
      </pc:sldChg>
      <pc:sldChg chg="addSp delSp modSp add mod">
        <pc:chgData name="이규현" userId="10983b64-7811-4154-a34f-fbc7c50f8c3a" providerId="ADAL" clId="{E8AF4AA9-BB75-4C4A-97CE-51862C419DAA}" dt="2020-10-08T11:21:29.416" v="898" actId="478"/>
        <pc:sldMkLst>
          <pc:docMk/>
          <pc:sldMk cId="996185169" sldId="281"/>
        </pc:sldMkLst>
        <pc:spChg chg="mod">
          <ac:chgData name="이규현" userId="10983b64-7811-4154-a34f-fbc7c50f8c3a" providerId="ADAL" clId="{E8AF4AA9-BB75-4C4A-97CE-51862C419DAA}" dt="2020-10-08T11:17:23.264" v="896" actId="1076"/>
          <ac:spMkLst>
            <pc:docMk/>
            <pc:sldMk cId="996185169" sldId="281"/>
            <ac:spMk id="8" creationId="{93AD2433-17FB-4449-A109-CDAAC368786E}"/>
          </ac:spMkLst>
        </pc:spChg>
        <pc:spChg chg="add del mod">
          <ac:chgData name="이규현" userId="10983b64-7811-4154-a34f-fbc7c50f8c3a" providerId="ADAL" clId="{E8AF4AA9-BB75-4C4A-97CE-51862C419DAA}" dt="2020-10-08T10:43:00.860" v="878" actId="478"/>
          <ac:spMkLst>
            <pc:docMk/>
            <pc:sldMk cId="996185169" sldId="281"/>
            <ac:spMk id="32" creationId="{D6FB4503-B89F-4704-8EB3-2F210AB823F0}"/>
          </ac:spMkLst>
        </pc:spChg>
        <pc:spChg chg="mod topLvl">
          <ac:chgData name="이규현" userId="10983b64-7811-4154-a34f-fbc7c50f8c3a" providerId="ADAL" clId="{E8AF4AA9-BB75-4C4A-97CE-51862C419DAA}" dt="2020-10-08T09:12:39.562" v="667" actId="164"/>
          <ac:spMkLst>
            <pc:docMk/>
            <pc:sldMk cId="996185169" sldId="281"/>
            <ac:spMk id="47" creationId="{318702B9-9E21-46E2-835F-089A82E5516F}"/>
          </ac:spMkLst>
        </pc:spChg>
        <pc:spChg chg="mod topLvl">
          <ac:chgData name="이규현" userId="10983b64-7811-4154-a34f-fbc7c50f8c3a" providerId="ADAL" clId="{E8AF4AA9-BB75-4C4A-97CE-51862C419DAA}" dt="2020-10-08T09:12:37.748" v="666" actId="12789"/>
          <ac:spMkLst>
            <pc:docMk/>
            <pc:sldMk cId="996185169" sldId="281"/>
            <ac:spMk id="48" creationId="{0BE2D533-3239-4CCA-941F-52C0CB992AFA}"/>
          </ac:spMkLst>
        </pc:spChg>
        <pc:spChg chg="mod topLvl">
          <ac:chgData name="이규현" userId="10983b64-7811-4154-a34f-fbc7c50f8c3a" providerId="ADAL" clId="{E8AF4AA9-BB75-4C4A-97CE-51862C419DAA}" dt="2020-10-08T09:12:37.748" v="666" actId="12789"/>
          <ac:spMkLst>
            <pc:docMk/>
            <pc:sldMk cId="996185169" sldId="281"/>
            <ac:spMk id="49" creationId="{E6451A95-53B7-4023-8F29-D97342283AB1}"/>
          </ac:spMkLst>
        </pc:spChg>
        <pc:spChg chg="mod">
          <ac:chgData name="이규현" userId="10983b64-7811-4154-a34f-fbc7c50f8c3a" providerId="ADAL" clId="{E8AF4AA9-BB75-4C4A-97CE-51862C419DAA}" dt="2020-10-08T09:12:03.150" v="659" actId="571"/>
          <ac:spMkLst>
            <pc:docMk/>
            <pc:sldMk cId="996185169" sldId="281"/>
            <ac:spMk id="51" creationId="{17785F46-4B78-41B9-857E-21B78C01AB4E}"/>
          </ac:spMkLst>
        </pc:spChg>
        <pc:spChg chg="mod">
          <ac:chgData name="이규현" userId="10983b64-7811-4154-a34f-fbc7c50f8c3a" providerId="ADAL" clId="{E8AF4AA9-BB75-4C4A-97CE-51862C419DAA}" dt="2020-10-08T09:12:03.150" v="659" actId="571"/>
          <ac:spMkLst>
            <pc:docMk/>
            <pc:sldMk cId="996185169" sldId="281"/>
            <ac:spMk id="52" creationId="{DA5B42DA-E7C0-4DA6-A201-02F4CA84997D}"/>
          </ac:spMkLst>
        </pc:spChg>
        <pc:spChg chg="mod">
          <ac:chgData name="이규현" userId="10983b64-7811-4154-a34f-fbc7c50f8c3a" providerId="ADAL" clId="{E8AF4AA9-BB75-4C4A-97CE-51862C419DAA}" dt="2020-10-08T09:12:03.150" v="659" actId="571"/>
          <ac:spMkLst>
            <pc:docMk/>
            <pc:sldMk cId="996185169" sldId="281"/>
            <ac:spMk id="53" creationId="{58682B1F-7292-4239-A263-7FBC30133D9A}"/>
          </ac:spMkLst>
        </pc:spChg>
        <pc:spChg chg="add mod">
          <ac:chgData name="이규현" userId="10983b64-7811-4154-a34f-fbc7c50f8c3a" providerId="ADAL" clId="{E8AF4AA9-BB75-4C4A-97CE-51862C419DAA}" dt="2020-10-08T10:49:22.183" v="894" actId="1076"/>
          <ac:spMkLst>
            <pc:docMk/>
            <pc:sldMk cId="996185169" sldId="281"/>
            <ac:spMk id="56" creationId="{F09959FD-3E6C-4CE6-A245-BF60D563CCC4}"/>
          </ac:spMkLst>
        </pc:spChg>
        <pc:spChg chg="add del mod">
          <ac:chgData name="이규현" userId="10983b64-7811-4154-a34f-fbc7c50f8c3a" providerId="ADAL" clId="{E8AF4AA9-BB75-4C4A-97CE-51862C419DAA}" dt="2020-10-08T11:21:29.416" v="898" actId="478"/>
          <ac:spMkLst>
            <pc:docMk/>
            <pc:sldMk cId="996185169" sldId="281"/>
            <ac:spMk id="59" creationId="{927D6204-7F34-4611-BABD-18342346F181}"/>
          </ac:spMkLst>
        </pc:spChg>
        <pc:grpChg chg="add mod">
          <ac:chgData name="이규현" userId="10983b64-7811-4154-a34f-fbc7c50f8c3a" providerId="ADAL" clId="{E8AF4AA9-BB75-4C4A-97CE-51862C419DAA}" dt="2020-10-08T09:12:39.562" v="667" actId="164"/>
          <ac:grpSpMkLst>
            <pc:docMk/>
            <pc:sldMk cId="996185169" sldId="281"/>
            <ac:grpSpMk id="3" creationId="{5ADB8639-7D61-4984-BD7A-9DC420AAB044}"/>
          </ac:grpSpMkLst>
        </pc:grpChg>
        <pc:grpChg chg="add del mod">
          <ac:chgData name="이규현" userId="10983b64-7811-4154-a34f-fbc7c50f8c3a" providerId="ADAL" clId="{E8AF4AA9-BB75-4C4A-97CE-51862C419DAA}" dt="2020-10-08T09:12:43.779" v="670" actId="21"/>
          <ac:grpSpMkLst>
            <pc:docMk/>
            <pc:sldMk cId="996185169" sldId="281"/>
            <ac:grpSpMk id="31" creationId="{C667B7A0-A583-4297-A41A-7AFA9847DF69}"/>
          </ac:grpSpMkLst>
        </pc:grpChg>
        <pc:grpChg chg="add del mod">
          <ac:chgData name="이규현" userId="10983b64-7811-4154-a34f-fbc7c50f8c3a" providerId="ADAL" clId="{E8AF4AA9-BB75-4C4A-97CE-51862C419DAA}" dt="2020-10-08T09:12:26.718" v="663" actId="165"/>
          <ac:grpSpMkLst>
            <pc:docMk/>
            <pc:sldMk cId="996185169" sldId="281"/>
            <ac:grpSpMk id="46" creationId="{CE560C63-42FA-430E-A2EC-58D27D7EBA49}"/>
          </ac:grpSpMkLst>
        </pc:grpChg>
        <pc:grpChg chg="add del mod">
          <ac:chgData name="이규현" userId="10983b64-7811-4154-a34f-fbc7c50f8c3a" providerId="ADAL" clId="{E8AF4AA9-BB75-4C4A-97CE-51862C419DAA}" dt="2020-10-08T09:12:16.518" v="660" actId="478"/>
          <ac:grpSpMkLst>
            <pc:docMk/>
            <pc:sldMk cId="996185169" sldId="281"/>
            <ac:grpSpMk id="50" creationId="{FB3C35F1-A548-401F-B2C3-726A0CF9854F}"/>
          </ac:grpSpMkLst>
        </pc:grpChg>
        <pc:picChg chg="add mod">
          <ac:chgData name="이규현" userId="10983b64-7811-4154-a34f-fbc7c50f8c3a" providerId="ADAL" clId="{E8AF4AA9-BB75-4C4A-97CE-51862C419DAA}" dt="2020-10-08T10:46:35.659" v="893" actId="1076"/>
          <ac:picMkLst>
            <pc:docMk/>
            <pc:sldMk cId="996185169" sldId="281"/>
            <ac:picMk id="33" creationId="{BE406A57-3A71-452B-BA64-E0F26BEFC8AB}"/>
          </ac:picMkLst>
        </pc:picChg>
      </pc:sldChg>
      <pc:sldChg chg="addSp delSp modSp add mod">
        <pc:chgData name="이규현" userId="10983b64-7811-4154-a34f-fbc7c50f8c3a" providerId="ADAL" clId="{E8AF4AA9-BB75-4C4A-97CE-51862C419DAA}" dt="2020-10-08T09:41:58.425" v="784"/>
        <pc:sldMkLst>
          <pc:docMk/>
          <pc:sldMk cId="4121047594" sldId="282"/>
        </pc:sldMkLst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2" creationId="{4E97C854-5267-4D38-BFB2-B5EF183FE09A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4" creationId="{61FF9653-3481-4FB6-8DCB-80941639363C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5" creationId="{882EB216-7DAD-4D8A-915B-F1745250F0C0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6" creationId="{647FFC4B-C3B4-46C0-8740-5DFC16B2E550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8" creationId="{6CB28CCC-E761-4C04-AA27-4E3CCA077AAB}"/>
          </ac:spMkLst>
        </pc:spChg>
        <pc:spChg chg="mod">
          <ac:chgData name="이규현" userId="10983b64-7811-4154-a34f-fbc7c50f8c3a" providerId="ADAL" clId="{E8AF4AA9-BB75-4C4A-97CE-51862C419DAA}" dt="2020-10-08T09:19:15.210" v="768" actId="165"/>
          <ac:spMkLst>
            <pc:docMk/>
            <pc:sldMk cId="4121047594" sldId="282"/>
            <ac:spMk id="109" creationId="{A9F714C8-1B9F-4531-943A-7D3D88845A21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3" creationId="{D13CD56A-821B-4EB4-97BB-B27851C5983D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5" creationId="{6731DD0D-EAB2-44F5-813E-F908677DFCE5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6" creationId="{3EC3E13C-8498-47C2-85DA-1A576D1F16DC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7" creationId="{B9E81BEF-789B-4394-BDEF-B96B9B8D79CD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19" creationId="{EEF2CC80-2F39-44E3-851E-0E4B4F8AD9DD}"/>
          </ac:spMkLst>
        </pc:spChg>
        <pc:spChg chg="mod">
          <ac:chgData name="이규현" userId="10983b64-7811-4154-a34f-fbc7c50f8c3a" providerId="ADAL" clId="{E8AF4AA9-BB75-4C4A-97CE-51862C419DAA}" dt="2020-10-08T09:19:09.392" v="766" actId="165"/>
          <ac:spMkLst>
            <pc:docMk/>
            <pc:sldMk cId="4121047594" sldId="282"/>
            <ac:spMk id="120" creationId="{3D4DF6FB-A657-42BA-94E1-DB41307662D0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4" creationId="{31BD6C91-2088-4414-8872-C31F4338E9FD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6" creationId="{A3BC589E-434F-459D-A3E4-4C809A1E6D34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7" creationId="{47F6F75F-79EA-45F2-9E80-BFB81DC7BFC3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28" creationId="{1B279543-0344-45FD-8B51-8D2E1824B30F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30" creationId="{C130A2FA-60A8-4399-969F-634B7951AD0B}"/>
          </ac:spMkLst>
        </pc:spChg>
        <pc:spChg chg="mod">
          <ac:chgData name="이규현" userId="10983b64-7811-4154-a34f-fbc7c50f8c3a" providerId="ADAL" clId="{E8AF4AA9-BB75-4C4A-97CE-51862C419DAA}" dt="2020-10-08T09:19:13.299" v="767" actId="165"/>
          <ac:spMkLst>
            <pc:docMk/>
            <pc:sldMk cId="4121047594" sldId="282"/>
            <ac:spMk id="131" creationId="{1CF16ECB-CE03-4E34-BE2D-AB4F17FBB282}"/>
          </ac:spMkLst>
        </pc:spChg>
        <pc:spChg chg="add mod">
          <ac:chgData name="이규현" userId="10983b64-7811-4154-a34f-fbc7c50f8c3a" providerId="ADAL" clId="{E8AF4AA9-BB75-4C4A-97CE-51862C419DAA}" dt="2020-10-08T09:41:58.425" v="784"/>
          <ac:spMkLst>
            <pc:docMk/>
            <pc:sldMk cId="4121047594" sldId="282"/>
            <ac:spMk id="132" creationId="{168C8248-E8F1-4221-AB71-4EBCBD3B5622}"/>
          </ac:spMkLst>
        </pc:spChg>
        <pc:grpChg chg="del">
          <ac:chgData name="이규현" userId="10983b64-7811-4154-a34f-fbc7c50f8c3a" providerId="ADAL" clId="{E8AF4AA9-BB75-4C4A-97CE-51862C419DAA}" dt="2020-10-08T09:19:20.184" v="770" actId="478"/>
          <ac:grpSpMkLst>
            <pc:docMk/>
            <pc:sldMk cId="4121047594" sldId="282"/>
            <ac:grpSpMk id="65" creationId="{FE3C9BB6-8940-474B-896E-B547B53353D0}"/>
          </ac:grpSpMkLst>
        </pc:grpChg>
        <pc:grpChg chg="del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99" creationId="{FEEE3533-6737-487E-B194-48828C1770AA}"/>
          </ac:grpSpMkLst>
        </pc:grpChg>
        <pc:grpChg chg="del mod topLvl">
          <ac:chgData name="이규현" userId="10983b64-7811-4154-a34f-fbc7c50f8c3a" providerId="ADAL" clId="{E8AF4AA9-BB75-4C4A-97CE-51862C419DAA}" dt="2020-10-08T09:19:21.213" v="771" actId="478"/>
          <ac:grpSpMkLst>
            <pc:docMk/>
            <pc:sldMk cId="4121047594" sldId="282"/>
            <ac:grpSpMk id="100" creationId="{6F6CC2A3-2BEB-41C3-89B3-22B413AE2010}"/>
          </ac:grpSpMkLst>
        </pc:grpChg>
        <pc:grpChg chg="mod topLvl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101" creationId="{0C6D6F07-A171-4CE4-AFE0-32297660E0E8}"/>
          </ac:grpSpMkLst>
        </pc:grpChg>
        <pc:grpChg chg="mod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103" creationId="{C4B12478-39E2-432A-9C52-4D0655E92377}"/>
          </ac:grpSpMkLst>
        </pc:grpChg>
        <pc:grpChg chg="mod">
          <ac:chgData name="이규현" userId="10983b64-7811-4154-a34f-fbc7c50f8c3a" providerId="ADAL" clId="{E8AF4AA9-BB75-4C4A-97CE-51862C419DAA}" dt="2020-10-08T09:19:15.210" v="768" actId="165"/>
          <ac:grpSpMkLst>
            <pc:docMk/>
            <pc:sldMk cId="4121047594" sldId="282"/>
            <ac:grpSpMk id="107" creationId="{18C4AD6A-ABF7-4F1B-AB60-B5D68042E7DD}"/>
          </ac:grpSpMkLst>
        </pc:grpChg>
        <pc:grpChg chg="del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0" creationId="{4F595D56-A6D1-4E82-8200-32EF17C2B171}"/>
          </ac:grpSpMkLst>
        </pc:grpChg>
        <pc:grpChg chg="del mod topLvl">
          <ac:chgData name="이규현" userId="10983b64-7811-4154-a34f-fbc7c50f8c3a" providerId="ADAL" clId="{E8AF4AA9-BB75-4C4A-97CE-51862C419DAA}" dt="2020-10-08T09:19:18.541" v="769" actId="478"/>
          <ac:grpSpMkLst>
            <pc:docMk/>
            <pc:sldMk cId="4121047594" sldId="282"/>
            <ac:grpSpMk id="111" creationId="{712C7201-2C92-4EB6-8000-5BBD220A12ED}"/>
          </ac:grpSpMkLst>
        </pc:grpChg>
        <pc:grpChg chg="mod topLvl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2" creationId="{15BC6336-F34F-42CF-BD28-F441118733D1}"/>
          </ac:grpSpMkLst>
        </pc:grpChg>
        <pc:grpChg chg="mod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4" creationId="{4F3B93D6-1F20-42F0-AA04-353E0555EC31}"/>
          </ac:grpSpMkLst>
        </pc:grpChg>
        <pc:grpChg chg="mod">
          <ac:chgData name="이규현" userId="10983b64-7811-4154-a34f-fbc7c50f8c3a" providerId="ADAL" clId="{E8AF4AA9-BB75-4C4A-97CE-51862C419DAA}" dt="2020-10-08T09:19:09.392" v="766" actId="165"/>
          <ac:grpSpMkLst>
            <pc:docMk/>
            <pc:sldMk cId="4121047594" sldId="282"/>
            <ac:grpSpMk id="118" creationId="{A44A90C6-67B7-4CB7-853D-10AF35E43948}"/>
          </ac:grpSpMkLst>
        </pc:grpChg>
        <pc:grpChg chg="del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1" creationId="{095C9FA3-0441-4C12-A6E8-5F3F20EDB8E6}"/>
          </ac:grpSpMkLst>
        </pc:grpChg>
        <pc:grpChg chg="mod topLvl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2" creationId="{0F6D800E-C35E-41D8-9DF8-E42409B7E43D}"/>
          </ac:grpSpMkLst>
        </pc:grpChg>
        <pc:grpChg chg="del mod topLvl">
          <ac:chgData name="이규현" userId="10983b64-7811-4154-a34f-fbc7c50f8c3a" providerId="ADAL" clId="{E8AF4AA9-BB75-4C4A-97CE-51862C419DAA}" dt="2020-10-08T09:19:22.129" v="772" actId="478"/>
          <ac:grpSpMkLst>
            <pc:docMk/>
            <pc:sldMk cId="4121047594" sldId="282"/>
            <ac:grpSpMk id="123" creationId="{84682A89-BC39-483A-A5F1-DA107472E0C2}"/>
          </ac:grpSpMkLst>
        </pc:grpChg>
        <pc:grpChg chg="mod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5" creationId="{BD469CEE-89DE-4D1C-A551-0C3E73D0A585}"/>
          </ac:grpSpMkLst>
        </pc:grpChg>
        <pc:grpChg chg="mod">
          <ac:chgData name="이규현" userId="10983b64-7811-4154-a34f-fbc7c50f8c3a" providerId="ADAL" clId="{E8AF4AA9-BB75-4C4A-97CE-51862C419DAA}" dt="2020-10-08T09:19:13.299" v="767" actId="165"/>
          <ac:grpSpMkLst>
            <pc:docMk/>
            <pc:sldMk cId="4121047594" sldId="282"/>
            <ac:grpSpMk id="129" creationId="{8CECF9C6-22C2-4A11-A4F8-6646E7F802B5}"/>
          </ac:grpSpMkLst>
        </pc:grpChg>
        <pc:grpChg chg="del">
          <ac:chgData name="이규현" userId="10983b64-7811-4154-a34f-fbc7c50f8c3a" providerId="ADAL" clId="{E8AF4AA9-BB75-4C4A-97CE-51862C419DAA}" dt="2020-10-08T09:19:54.184" v="774" actId="478"/>
          <ac:grpSpMkLst>
            <pc:docMk/>
            <pc:sldMk cId="4121047594" sldId="282"/>
            <ac:grpSpMk id="139" creationId="{6D154B9F-1B40-4953-8ACF-3D4BCADF42F9}"/>
          </ac:grpSpMkLst>
        </pc:grpChg>
        <pc:grpChg chg="del">
          <ac:chgData name="이규현" userId="10983b64-7811-4154-a34f-fbc7c50f8c3a" providerId="ADAL" clId="{E8AF4AA9-BB75-4C4A-97CE-51862C419DAA}" dt="2020-10-08T09:19:47.030" v="773" actId="478"/>
          <ac:grpSpMkLst>
            <pc:docMk/>
            <pc:sldMk cId="4121047594" sldId="282"/>
            <ac:grpSpMk id="155" creationId="{6681EF06-A1A3-4D17-95D2-1B71C2579547}"/>
          </ac:grpSpMkLst>
        </pc:grpChg>
      </pc:sldChg>
      <pc:sldChg chg="addSp delSp modSp add mod">
        <pc:chgData name="이규현" userId="10983b64-7811-4154-a34f-fbc7c50f8c3a" providerId="ADAL" clId="{E8AF4AA9-BB75-4C4A-97CE-51862C419DAA}" dt="2020-10-08T11:35:43.244" v="932" actId="478"/>
        <pc:sldMkLst>
          <pc:docMk/>
          <pc:sldMk cId="1640945110" sldId="283"/>
        </pc:sldMkLst>
        <pc:spChg chg="add del mod">
          <ac:chgData name="이규현" userId="10983b64-7811-4154-a34f-fbc7c50f8c3a" providerId="ADAL" clId="{E8AF4AA9-BB75-4C4A-97CE-51862C419DAA}" dt="2020-10-08T09:57:50.546" v="815" actId="478"/>
          <ac:spMkLst>
            <pc:docMk/>
            <pc:sldMk cId="1640945110" sldId="283"/>
            <ac:spMk id="3" creationId="{24FAF316-1A1F-48BB-B11E-C1C93B58BE7D}"/>
          </ac:spMkLst>
        </pc:spChg>
        <pc:spChg chg="add mod">
          <ac:chgData name="이규현" userId="10983b64-7811-4154-a34f-fbc7c50f8c3a" providerId="ADAL" clId="{E8AF4AA9-BB75-4C4A-97CE-51862C419DAA}" dt="2020-10-08T09:57:53.188" v="818" actId="14100"/>
          <ac:spMkLst>
            <pc:docMk/>
            <pc:sldMk cId="1640945110" sldId="283"/>
            <ac:spMk id="92" creationId="{8A5B40C9-AC46-4446-91F3-96AC92F855D1}"/>
          </ac:spMkLst>
        </pc:spChg>
        <pc:spChg chg="mod topLvl">
          <ac:chgData name="이규현" userId="10983b64-7811-4154-a34f-fbc7c50f8c3a" providerId="ADAL" clId="{E8AF4AA9-BB75-4C4A-97CE-51862C419DAA}" dt="2020-10-08T11:34:29.098" v="911" actId="164"/>
          <ac:spMkLst>
            <pc:docMk/>
            <pc:sldMk cId="1640945110" sldId="283"/>
            <ac:spMk id="94" creationId="{F19F846E-AD35-4BF1-9899-1401A45200F8}"/>
          </ac:spMkLst>
        </pc:spChg>
        <pc:spChg chg="mod">
          <ac:chgData name="이규현" userId="10983b64-7811-4154-a34f-fbc7c50f8c3a" providerId="ADAL" clId="{E8AF4AA9-BB75-4C4A-97CE-51862C419DAA}" dt="2020-10-08T11:34:05.988" v="905" actId="207"/>
          <ac:spMkLst>
            <pc:docMk/>
            <pc:sldMk cId="1640945110" sldId="283"/>
            <ac:spMk id="96" creationId="{10549F18-6D5F-49B3-9A42-E816661756A1}"/>
          </ac:spMkLst>
        </pc:spChg>
        <pc:spChg chg="mod">
          <ac:chgData name="이규현" userId="10983b64-7811-4154-a34f-fbc7c50f8c3a" providerId="ADAL" clId="{E8AF4AA9-BB75-4C4A-97CE-51862C419DAA}" dt="2020-10-08T11:34:05.988" v="905" actId="207"/>
          <ac:spMkLst>
            <pc:docMk/>
            <pc:sldMk cId="1640945110" sldId="283"/>
            <ac:spMk id="97" creationId="{9CFD06BB-2485-4A0E-BC84-4062BE088778}"/>
          </ac:spMkLst>
        </pc:spChg>
        <pc:spChg chg="mod">
          <ac:chgData name="이규현" userId="10983b64-7811-4154-a34f-fbc7c50f8c3a" providerId="ADAL" clId="{E8AF4AA9-BB75-4C4A-97CE-51862C419DAA}" dt="2020-10-08T11:34:11.837" v="906" actId="207"/>
          <ac:spMkLst>
            <pc:docMk/>
            <pc:sldMk cId="1640945110" sldId="283"/>
            <ac:spMk id="98" creationId="{AD88C1A7-FC00-45D9-ABDE-183B0ED288CD}"/>
          </ac:spMkLst>
        </pc:spChg>
        <pc:spChg chg="mod">
          <ac:chgData name="이규현" userId="10983b64-7811-4154-a34f-fbc7c50f8c3a" providerId="ADAL" clId="{E8AF4AA9-BB75-4C4A-97CE-51862C419DAA}" dt="2020-10-08T11:34:13.773" v="907" actId="207"/>
          <ac:spMkLst>
            <pc:docMk/>
            <pc:sldMk cId="1640945110" sldId="283"/>
            <ac:spMk id="99" creationId="{CED17B84-DAC5-4740-86A1-09489964FEF6}"/>
          </ac:spMkLst>
        </pc:spChg>
        <pc:spChg chg="del mod">
          <ac:chgData name="이규현" userId="10983b64-7811-4154-a34f-fbc7c50f8c3a" providerId="ADAL" clId="{E8AF4AA9-BB75-4C4A-97CE-51862C419DAA}" dt="2020-10-08T11:35:33.919" v="927" actId="478"/>
          <ac:spMkLst>
            <pc:docMk/>
            <pc:sldMk cId="1640945110" sldId="283"/>
            <ac:spMk id="100" creationId="{E69E3D2F-24F9-412A-A114-0456BABE63AE}"/>
          </ac:spMkLst>
        </pc:spChg>
        <pc:spChg chg="mod topLvl">
          <ac:chgData name="이규현" userId="10983b64-7811-4154-a34f-fbc7c50f8c3a" providerId="ADAL" clId="{E8AF4AA9-BB75-4C4A-97CE-51862C419DAA}" dt="2020-10-08T11:34:39.340" v="915" actId="1076"/>
          <ac:spMkLst>
            <pc:docMk/>
            <pc:sldMk cId="1640945110" sldId="283"/>
            <ac:spMk id="107" creationId="{1A7352A7-ED39-4234-88A7-111FA5684D29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09" creationId="{139D1F85-BA8D-4D1B-81A1-0FD1D45F806F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0" creationId="{C0BF20A1-3052-450E-843D-18841F5AF249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1" creationId="{7E1F4F82-6673-432E-8C20-CA7593BD5277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7" creationId="{69E15563-7A06-4A1F-9A2F-698671521F1B}"/>
          </ac:spMkLst>
        </pc:spChg>
        <pc:spChg chg="mod">
          <ac:chgData name="이규현" userId="10983b64-7811-4154-a34f-fbc7c50f8c3a" providerId="ADAL" clId="{E8AF4AA9-BB75-4C4A-97CE-51862C419DAA}" dt="2020-10-08T11:33:55.032" v="903" actId="165"/>
          <ac:spMkLst>
            <pc:docMk/>
            <pc:sldMk cId="1640945110" sldId="283"/>
            <ac:spMk id="118" creationId="{2732F3F2-867A-4D35-BFD8-CFD8E6047E96}"/>
          </ac:spMkLst>
        </pc:spChg>
        <pc:spChg chg="add mod">
          <ac:chgData name="이규현" userId="10983b64-7811-4154-a34f-fbc7c50f8c3a" providerId="ADAL" clId="{E8AF4AA9-BB75-4C4A-97CE-51862C419DAA}" dt="2020-10-08T11:34:39.340" v="915" actId="1076"/>
          <ac:spMkLst>
            <pc:docMk/>
            <pc:sldMk cId="1640945110" sldId="283"/>
            <ac:spMk id="119" creationId="{3A2486A9-FBFE-4F43-8A56-44A7D9709F6D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1" creationId="{B5BA9201-87B3-4A4C-807C-0A856B91DDE8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3" creationId="{A6B91495-9F9C-4576-AFB0-DC2865653258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4" creationId="{DDDB5ECA-35F9-41B1-96E2-A7559F99F8FF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5" creationId="{E1FA15B2-170C-4C6E-B3BA-0A3DABDB2DC0}"/>
          </ac:spMkLst>
        </pc:spChg>
        <pc:spChg chg="mod">
          <ac:chgData name="이규현" userId="10983b64-7811-4154-a34f-fbc7c50f8c3a" providerId="ADAL" clId="{E8AF4AA9-BB75-4C4A-97CE-51862C419DAA}" dt="2020-10-08T11:33:57.676" v="904" actId="571"/>
          <ac:spMkLst>
            <pc:docMk/>
            <pc:sldMk cId="1640945110" sldId="283"/>
            <ac:spMk id="126" creationId="{2D27F035-095C-400F-A36F-BCBD56F688E3}"/>
          </ac:spMkLst>
        </pc:spChg>
        <pc:spChg chg="mod">
          <ac:chgData name="이규현" userId="10983b64-7811-4154-a34f-fbc7c50f8c3a" providerId="ADAL" clId="{E8AF4AA9-BB75-4C4A-97CE-51862C419DAA}" dt="2020-10-08T11:34:31.260" v="913" actId="571"/>
          <ac:spMkLst>
            <pc:docMk/>
            <pc:sldMk cId="1640945110" sldId="283"/>
            <ac:spMk id="132" creationId="{0EA56F3E-D167-4952-94F2-3DEA17AB39E7}"/>
          </ac:spMkLst>
        </pc:spChg>
        <pc:spChg chg="del mod">
          <ac:chgData name="이규현" userId="10983b64-7811-4154-a34f-fbc7c50f8c3a" providerId="ADAL" clId="{E8AF4AA9-BB75-4C4A-97CE-51862C419DAA}" dt="2020-10-08T09:57:50.805" v="816" actId="478"/>
          <ac:spMkLst>
            <pc:docMk/>
            <pc:sldMk cId="1640945110" sldId="283"/>
            <ac:spMk id="132" creationId="{168C8248-E8F1-4221-AB71-4EBCBD3B5622}"/>
          </ac:spMkLst>
        </pc:spChg>
        <pc:spChg chg="mod">
          <ac:chgData name="이규현" userId="10983b64-7811-4154-a34f-fbc7c50f8c3a" providerId="ADAL" clId="{E8AF4AA9-BB75-4C4A-97CE-51862C419DAA}" dt="2020-10-08T11:34:37.044" v="914" actId="207"/>
          <ac:spMkLst>
            <pc:docMk/>
            <pc:sldMk cId="1640945110" sldId="283"/>
            <ac:spMk id="139" creationId="{E20CE3EC-32C4-4404-9113-76AA77586FB5}"/>
          </ac:spMkLst>
        </pc:spChg>
        <pc:spChg chg="mod">
          <ac:chgData name="이규현" userId="10983b64-7811-4154-a34f-fbc7c50f8c3a" providerId="ADAL" clId="{E8AF4AA9-BB75-4C4A-97CE-51862C419DAA}" dt="2020-10-08T11:34:31.260" v="913" actId="571"/>
          <ac:spMkLst>
            <pc:docMk/>
            <pc:sldMk cId="1640945110" sldId="283"/>
            <ac:spMk id="140" creationId="{538AF99C-9B15-4D50-9037-F8E0DCF9C8A5}"/>
          </ac:spMkLst>
        </pc:spChg>
        <pc:spChg chg="add del mod">
          <ac:chgData name="이규현" userId="10983b64-7811-4154-a34f-fbc7c50f8c3a" providerId="ADAL" clId="{E8AF4AA9-BB75-4C4A-97CE-51862C419DAA}" dt="2020-10-08T11:35:37.082" v="929" actId="478"/>
          <ac:spMkLst>
            <pc:docMk/>
            <pc:sldMk cId="1640945110" sldId="283"/>
            <ac:spMk id="141" creationId="{14711461-C423-447D-82F0-5E609FAAB5DA}"/>
          </ac:spMkLst>
        </pc:spChg>
        <pc:spChg chg="mod">
          <ac:chgData name="이규현" userId="10983b64-7811-4154-a34f-fbc7c50f8c3a" providerId="ADAL" clId="{E8AF4AA9-BB75-4C4A-97CE-51862C419DAA}" dt="2020-10-08T11:34:31.260" v="913" actId="571"/>
          <ac:spMkLst>
            <pc:docMk/>
            <pc:sldMk cId="1640945110" sldId="283"/>
            <ac:spMk id="142" creationId="{1826AFAD-EFF7-4A80-B5E6-C7C8D5F14627}"/>
          </ac:spMkLst>
        </pc:spChg>
        <pc:spChg chg="del mod">
          <ac:chgData name="이규현" userId="10983b64-7811-4154-a34f-fbc7c50f8c3a" providerId="ADAL" clId="{E8AF4AA9-BB75-4C4A-97CE-51862C419DAA}" dt="2020-10-08T11:35:38.279" v="930" actId="478"/>
          <ac:spMkLst>
            <pc:docMk/>
            <pc:sldMk cId="1640945110" sldId="283"/>
            <ac:spMk id="143" creationId="{9F6B3C41-1C50-4C81-9587-C3921914219B}"/>
          </ac:spMkLst>
        </pc:spChg>
        <pc:spChg chg="mod">
          <ac:chgData name="이규현" userId="10983b64-7811-4154-a34f-fbc7c50f8c3a" providerId="ADAL" clId="{E8AF4AA9-BB75-4C4A-97CE-51862C419DAA}" dt="2020-10-08T11:34:42.052" v="916" actId="571"/>
          <ac:spMkLst>
            <pc:docMk/>
            <pc:sldMk cId="1640945110" sldId="283"/>
            <ac:spMk id="145" creationId="{A774F26B-7FC4-4C17-8CCE-C766E411AF08}"/>
          </ac:spMkLst>
        </pc:spChg>
        <pc:spChg chg="mod">
          <ac:chgData name="이규현" userId="10983b64-7811-4154-a34f-fbc7c50f8c3a" providerId="ADAL" clId="{E8AF4AA9-BB75-4C4A-97CE-51862C419DAA}" dt="2020-10-08T11:34:46.652" v="917" actId="207"/>
          <ac:spMkLst>
            <pc:docMk/>
            <pc:sldMk cId="1640945110" sldId="283"/>
            <ac:spMk id="155" creationId="{4AAF8B80-D409-4DCC-BEF0-A8EFA8E0161C}"/>
          </ac:spMkLst>
        </pc:spChg>
        <pc:spChg chg="mod">
          <ac:chgData name="이규현" userId="10983b64-7811-4154-a34f-fbc7c50f8c3a" providerId="ADAL" clId="{E8AF4AA9-BB75-4C4A-97CE-51862C419DAA}" dt="2020-10-08T11:34:51.220" v="918" actId="207"/>
          <ac:spMkLst>
            <pc:docMk/>
            <pc:sldMk cId="1640945110" sldId="283"/>
            <ac:spMk id="156" creationId="{26857AE6-C325-4474-982F-8FC6EA2591C9}"/>
          </ac:spMkLst>
        </pc:spChg>
        <pc:spChg chg="mod">
          <ac:chgData name="이규현" userId="10983b64-7811-4154-a34f-fbc7c50f8c3a" providerId="ADAL" clId="{E8AF4AA9-BB75-4C4A-97CE-51862C419DAA}" dt="2020-10-08T11:34:42.052" v="916" actId="571"/>
          <ac:spMkLst>
            <pc:docMk/>
            <pc:sldMk cId="1640945110" sldId="283"/>
            <ac:spMk id="157" creationId="{ED449EAB-990E-4692-B5D1-DA6301D0CF13}"/>
          </ac:spMkLst>
        </pc:spChg>
        <pc:spChg chg="mod">
          <ac:chgData name="이규현" userId="10983b64-7811-4154-a34f-fbc7c50f8c3a" providerId="ADAL" clId="{E8AF4AA9-BB75-4C4A-97CE-51862C419DAA}" dt="2020-10-08T11:34:42.052" v="916" actId="571"/>
          <ac:spMkLst>
            <pc:docMk/>
            <pc:sldMk cId="1640945110" sldId="283"/>
            <ac:spMk id="158" creationId="{6414C1B9-508F-44E9-B0FD-371ADD04ADFC}"/>
          </ac:spMkLst>
        </pc:spChg>
        <pc:spChg chg="del mod">
          <ac:chgData name="이규현" userId="10983b64-7811-4154-a34f-fbc7c50f8c3a" providerId="ADAL" clId="{E8AF4AA9-BB75-4C4A-97CE-51862C419DAA}" dt="2020-10-08T11:35:39.840" v="931" actId="478"/>
          <ac:spMkLst>
            <pc:docMk/>
            <pc:sldMk cId="1640945110" sldId="283"/>
            <ac:spMk id="159" creationId="{C83A6980-8BA3-4A75-8B8E-9CC4B49622EF}"/>
          </ac:spMkLst>
        </pc:spChg>
        <pc:spChg chg="mod">
          <ac:chgData name="이규현" userId="10983b64-7811-4154-a34f-fbc7c50f8c3a" providerId="ADAL" clId="{E8AF4AA9-BB75-4C4A-97CE-51862C419DAA}" dt="2020-10-08T11:34:54.037" v="919" actId="571"/>
          <ac:spMkLst>
            <pc:docMk/>
            <pc:sldMk cId="1640945110" sldId="283"/>
            <ac:spMk id="161" creationId="{C68306AF-66C3-4FB7-BE77-413F8B960186}"/>
          </ac:spMkLst>
        </pc:spChg>
        <pc:spChg chg="mod">
          <ac:chgData name="이규현" userId="10983b64-7811-4154-a34f-fbc7c50f8c3a" providerId="ADAL" clId="{E8AF4AA9-BB75-4C4A-97CE-51862C419DAA}" dt="2020-10-08T11:34:54.037" v="919" actId="571"/>
          <ac:spMkLst>
            <pc:docMk/>
            <pc:sldMk cId="1640945110" sldId="283"/>
            <ac:spMk id="163" creationId="{476C9C1C-F32C-487D-9CEC-B4710A1BAE54}"/>
          </ac:spMkLst>
        </pc:spChg>
        <pc:spChg chg="mod">
          <ac:chgData name="이규현" userId="10983b64-7811-4154-a34f-fbc7c50f8c3a" providerId="ADAL" clId="{E8AF4AA9-BB75-4C4A-97CE-51862C419DAA}" dt="2020-10-08T11:34:59.524" v="920" actId="207"/>
          <ac:spMkLst>
            <pc:docMk/>
            <pc:sldMk cId="1640945110" sldId="283"/>
            <ac:spMk id="164" creationId="{E3DB97E2-A31B-47A4-B94F-B99C3F50EADD}"/>
          </ac:spMkLst>
        </pc:spChg>
        <pc:spChg chg="mod">
          <ac:chgData name="이규현" userId="10983b64-7811-4154-a34f-fbc7c50f8c3a" providerId="ADAL" clId="{E8AF4AA9-BB75-4C4A-97CE-51862C419DAA}" dt="2020-10-08T11:35:03.644" v="921" actId="207"/>
          <ac:spMkLst>
            <pc:docMk/>
            <pc:sldMk cId="1640945110" sldId="283"/>
            <ac:spMk id="165" creationId="{70A0CDA9-17B4-47B6-8D55-F47BFD7100D7}"/>
          </ac:spMkLst>
        </pc:spChg>
        <pc:spChg chg="mod">
          <ac:chgData name="이규현" userId="10983b64-7811-4154-a34f-fbc7c50f8c3a" providerId="ADAL" clId="{E8AF4AA9-BB75-4C4A-97CE-51862C419DAA}" dt="2020-10-08T11:34:54.037" v="919" actId="571"/>
          <ac:spMkLst>
            <pc:docMk/>
            <pc:sldMk cId="1640945110" sldId="283"/>
            <ac:spMk id="166" creationId="{08F17ACE-3863-43FD-B952-BF3227A974BD}"/>
          </ac:spMkLst>
        </pc:spChg>
        <pc:spChg chg="mod">
          <ac:chgData name="이규현" userId="10983b64-7811-4154-a34f-fbc7c50f8c3a" providerId="ADAL" clId="{E8AF4AA9-BB75-4C4A-97CE-51862C419DAA}" dt="2020-10-08T11:35:07.506" v="922" actId="207"/>
          <ac:spMkLst>
            <pc:docMk/>
            <pc:sldMk cId="1640945110" sldId="283"/>
            <ac:spMk id="167" creationId="{BC78EEE9-84CA-4258-A243-D323878EE0E1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69" creationId="{A08BAF0C-3D71-42B4-8103-7C0C182D58AA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1" creationId="{C831BE61-1216-444E-9A35-14BDAA10C600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2" creationId="{95BB4C7C-99A7-4765-B3E8-A31B304E5476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3" creationId="{7FE60512-EF44-49AA-9144-063D7E3B35C3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4" creationId="{DE0EF60F-52C5-4A84-819F-FBD66DB1F594}"/>
          </ac:spMkLst>
        </pc:spChg>
        <pc:spChg chg="mod">
          <ac:chgData name="이규현" userId="10983b64-7811-4154-a34f-fbc7c50f8c3a" providerId="ADAL" clId="{E8AF4AA9-BB75-4C4A-97CE-51862C419DAA}" dt="2020-10-08T11:35:10.181" v="923" actId="571"/>
          <ac:spMkLst>
            <pc:docMk/>
            <pc:sldMk cId="1640945110" sldId="283"/>
            <ac:spMk id="175" creationId="{D9D960A2-09BF-4CC7-9539-AAE93EC4968E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77" creationId="{F64AEB39-1F12-4F36-8F92-9DFF20AED597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79" creationId="{51A3D49B-2774-4784-8DC5-1CBBB63E33E2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80" creationId="{72352563-3950-4858-8CB4-67A61B708133}"/>
          </ac:spMkLst>
        </pc:spChg>
        <pc:spChg chg="mod">
          <ac:chgData name="이규현" userId="10983b64-7811-4154-a34f-fbc7c50f8c3a" providerId="ADAL" clId="{E8AF4AA9-BB75-4C4A-97CE-51862C419DAA}" dt="2020-10-08T11:35:15.500" v="925" actId="571"/>
          <ac:spMkLst>
            <pc:docMk/>
            <pc:sldMk cId="1640945110" sldId="283"/>
            <ac:spMk id="181" creationId="{77057124-F50A-45E0-9616-8A46616E13DE}"/>
          </ac:spMkLst>
        </pc:spChg>
        <pc:spChg chg="mod">
          <ac:chgData name="이규현" userId="10983b64-7811-4154-a34f-fbc7c50f8c3a" providerId="ADAL" clId="{E8AF4AA9-BB75-4C4A-97CE-51862C419DAA}" dt="2020-10-08T11:35:19.892" v="926" actId="207"/>
          <ac:spMkLst>
            <pc:docMk/>
            <pc:sldMk cId="1640945110" sldId="283"/>
            <ac:spMk id="182" creationId="{2B8F495A-AF86-4558-A7E2-5AB8076F0D48}"/>
          </ac:spMkLst>
        </pc:spChg>
        <pc:spChg chg="del mod">
          <ac:chgData name="이규현" userId="10983b64-7811-4154-a34f-fbc7c50f8c3a" providerId="ADAL" clId="{E8AF4AA9-BB75-4C4A-97CE-51862C419DAA}" dt="2020-10-08T11:35:43.244" v="932" actId="478"/>
          <ac:spMkLst>
            <pc:docMk/>
            <pc:sldMk cId="1640945110" sldId="283"/>
            <ac:spMk id="183" creationId="{34A9F33E-1CEE-4BB0-A55A-84A3EE33434E}"/>
          </ac:spMkLst>
        </pc:spChg>
        <pc:grpChg chg="add mod">
          <ac:chgData name="이규현" userId="10983b64-7811-4154-a34f-fbc7c50f8c3a" providerId="ADAL" clId="{E8AF4AA9-BB75-4C4A-97CE-51862C419DAA}" dt="2020-10-08T11:34:30.043" v="912" actId="1076"/>
          <ac:grpSpMkLst>
            <pc:docMk/>
            <pc:sldMk cId="1640945110" sldId="283"/>
            <ac:grpSpMk id="3" creationId="{2325B040-0078-4982-B988-54A4B0A35360}"/>
          </ac:grpSpMkLst>
        </pc:grpChg>
        <pc:grpChg chg="add del mod">
          <ac:chgData name="이규현" userId="10983b64-7811-4154-a34f-fbc7c50f8c3a" providerId="ADAL" clId="{E8AF4AA9-BB75-4C4A-97CE-51862C419DAA}" dt="2020-10-08T11:33:53.552" v="902" actId="165"/>
          <ac:grpSpMkLst>
            <pc:docMk/>
            <pc:sldMk cId="1640945110" sldId="283"/>
            <ac:grpSpMk id="93" creationId="{207D68C4-D5D1-4225-A1F4-AEEC75EEEE18}"/>
          </ac:grpSpMkLst>
        </pc:grpChg>
        <pc:grpChg chg="mod topLvl">
          <ac:chgData name="이규현" userId="10983b64-7811-4154-a34f-fbc7c50f8c3a" providerId="ADAL" clId="{E8AF4AA9-BB75-4C4A-97CE-51862C419DAA}" dt="2020-10-08T11:34:29.098" v="911" actId="164"/>
          <ac:grpSpMkLst>
            <pc:docMk/>
            <pc:sldMk cId="1640945110" sldId="283"/>
            <ac:grpSpMk id="95" creationId="{8983E3AD-18A4-4FC1-9255-206C8D0E3418}"/>
          </ac:grpSpMkLst>
        </pc:grpChg>
        <pc:grpChg chg="add del mod">
          <ac:chgData name="이규현" userId="10983b64-7811-4154-a34f-fbc7c50f8c3a" providerId="ADAL" clId="{E8AF4AA9-BB75-4C4A-97CE-51862C419DAA}" dt="2020-10-08T11:33:55.032" v="903" actId="165"/>
          <ac:grpSpMkLst>
            <pc:docMk/>
            <pc:sldMk cId="1640945110" sldId="283"/>
            <ac:grpSpMk id="106" creationId="{286C4553-40D6-4AF5-91A8-2B63C93E1F0C}"/>
          </ac:grpSpMkLst>
        </pc:grpChg>
        <pc:grpChg chg="mod topLvl">
          <ac:chgData name="이규현" userId="10983b64-7811-4154-a34f-fbc7c50f8c3a" providerId="ADAL" clId="{E8AF4AA9-BB75-4C4A-97CE-51862C419DAA}" dt="2020-10-08T11:34:39.340" v="915" actId="1076"/>
          <ac:grpSpMkLst>
            <pc:docMk/>
            <pc:sldMk cId="1640945110" sldId="283"/>
            <ac:grpSpMk id="108" creationId="{25359A32-B62C-4131-80B8-6DEDFB4C403F}"/>
          </ac:grpSpMkLst>
        </pc:grpChg>
        <pc:grpChg chg="add mod">
          <ac:chgData name="이규현" userId="10983b64-7811-4154-a34f-fbc7c50f8c3a" providerId="ADAL" clId="{E8AF4AA9-BB75-4C4A-97CE-51862C419DAA}" dt="2020-10-08T11:34:39.340" v="915" actId="1076"/>
          <ac:grpSpMkLst>
            <pc:docMk/>
            <pc:sldMk cId="1640945110" sldId="283"/>
            <ac:grpSpMk id="120" creationId="{18DA1BAE-B908-4588-A820-F7442D373303}"/>
          </ac:grpSpMkLst>
        </pc:grpChg>
        <pc:grpChg chg="add mod">
          <ac:chgData name="이규현" userId="10983b64-7811-4154-a34f-fbc7c50f8c3a" providerId="ADAL" clId="{E8AF4AA9-BB75-4C4A-97CE-51862C419DAA}" dt="2020-10-08T11:34:31.260" v="913" actId="571"/>
          <ac:grpSpMkLst>
            <pc:docMk/>
            <pc:sldMk cId="1640945110" sldId="283"/>
            <ac:grpSpMk id="127" creationId="{68791239-91B5-4F46-A957-7E1B96F34F17}"/>
          </ac:grpSpMkLst>
        </pc:grpChg>
        <pc:grpChg chg="mod">
          <ac:chgData name="이규현" userId="10983b64-7811-4154-a34f-fbc7c50f8c3a" providerId="ADAL" clId="{E8AF4AA9-BB75-4C4A-97CE-51862C419DAA}" dt="2020-10-08T11:34:31.260" v="913" actId="571"/>
          <ac:grpSpMkLst>
            <pc:docMk/>
            <pc:sldMk cId="1640945110" sldId="283"/>
            <ac:grpSpMk id="134" creationId="{D6926B35-0104-4F56-9020-A7A3EC64805C}"/>
          </ac:grpSpMkLst>
        </pc:grpChg>
        <pc:grpChg chg="add mod">
          <ac:chgData name="이규현" userId="10983b64-7811-4154-a34f-fbc7c50f8c3a" providerId="ADAL" clId="{E8AF4AA9-BB75-4C4A-97CE-51862C419DAA}" dt="2020-10-08T11:34:42.052" v="916" actId="571"/>
          <ac:grpSpMkLst>
            <pc:docMk/>
            <pc:sldMk cId="1640945110" sldId="283"/>
            <ac:grpSpMk id="144" creationId="{BB4A2B23-26B1-49C7-B5E1-C66C1D0168E1}"/>
          </ac:grpSpMkLst>
        </pc:grpChg>
        <pc:grpChg chg="mod">
          <ac:chgData name="이규현" userId="10983b64-7811-4154-a34f-fbc7c50f8c3a" providerId="ADAL" clId="{E8AF4AA9-BB75-4C4A-97CE-51862C419DAA}" dt="2020-10-08T11:34:42.052" v="916" actId="571"/>
          <ac:grpSpMkLst>
            <pc:docMk/>
            <pc:sldMk cId="1640945110" sldId="283"/>
            <ac:grpSpMk id="146" creationId="{9CD48535-C518-4206-B3BF-53CA05F8E3B2}"/>
          </ac:grpSpMkLst>
        </pc:grpChg>
        <pc:grpChg chg="add mod">
          <ac:chgData name="이규현" userId="10983b64-7811-4154-a34f-fbc7c50f8c3a" providerId="ADAL" clId="{E8AF4AA9-BB75-4C4A-97CE-51862C419DAA}" dt="2020-10-08T11:34:54.037" v="919" actId="571"/>
          <ac:grpSpMkLst>
            <pc:docMk/>
            <pc:sldMk cId="1640945110" sldId="283"/>
            <ac:grpSpMk id="160" creationId="{4C46D92B-4640-4B82-A655-0850F7095DA7}"/>
          </ac:grpSpMkLst>
        </pc:grpChg>
        <pc:grpChg chg="mod">
          <ac:chgData name="이규현" userId="10983b64-7811-4154-a34f-fbc7c50f8c3a" providerId="ADAL" clId="{E8AF4AA9-BB75-4C4A-97CE-51862C419DAA}" dt="2020-10-08T11:34:54.037" v="919" actId="571"/>
          <ac:grpSpMkLst>
            <pc:docMk/>
            <pc:sldMk cId="1640945110" sldId="283"/>
            <ac:grpSpMk id="162" creationId="{4CFF84ED-3723-420E-B67C-AB5621DE8E1B}"/>
          </ac:grpSpMkLst>
        </pc:grpChg>
        <pc:grpChg chg="add del mod">
          <ac:chgData name="이규현" userId="10983b64-7811-4154-a34f-fbc7c50f8c3a" providerId="ADAL" clId="{E8AF4AA9-BB75-4C4A-97CE-51862C419DAA}" dt="2020-10-08T11:35:13.155" v="924" actId="478"/>
          <ac:grpSpMkLst>
            <pc:docMk/>
            <pc:sldMk cId="1640945110" sldId="283"/>
            <ac:grpSpMk id="168" creationId="{ED33D69E-337B-4D5B-92CD-FD60195EE8AC}"/>
          </ac:grpSpMkLst>
        </pc:grpChg>
        <pc:grpChg chg="mod">
          <ac:chgData name="이규현" userId="10983b64-7811-4154-a34f-fbc7c50f8c3a" providerId="ADAL" clId="{E8AF4AA9-BB75-4C4A-97CE-51862C419DAA}" dt="2020-10-08T11:35:10.181" v="923" actId="571"/>
          <ac:grpSpMkLst>
            <pc:docMk/>
            <pc:sldMk cId="1640945110" sldId="283"/>
            <ac:grpSpMk id="170" creationId="{B591F727-91E1-420A-8B6A-2AB0F2D82963}"/>
          </ac:grpSpMkLst>
        </pc:grpChg>
        <pc:grpChg chg="add mod">
          <ac:chgData name="이규현" userId="10983b64-7811-4154-a34f-fbc7c50f8c3a" providerId="ADAL" clId="{E8AF4AA9-BB75-4C4A-97CE-51862C419DAA}" dt="2020-10-08T11:35:15.500" v="925" actId="571"/>
          <ac:grpSpMkLst>
            <pc:docMk/>
            <pc:sldMk cId="1640945110" sldId="283"/>
            <ac:grpSpMk id="176" creationId="{3104E899-DB42-4A58-BB92-B267BDD98AE4}"/>
          </ac:grpSpMkLst>
        </pc:grpChg>
        <pc:grpChg chg="mod">
          <ac:chgData name="이규현" userId="10983b64-7811-4154-a34f-fbc7c50f8c3a" providerId="ADAL" clId="{E8AF4AA9-BB75-4C4A-97CE-51862C419DAA}" dt="2020-10-08T11:35:15.500" v="925" actId="571"/>
          <ac:grpSpMkLst>
            <pc:docMk/>
            <pc:sldMk cId="1640945110" sldId="283"/>
            <ac:grpSpMk id="178" creationId="{F692B93D-BF58-49CB-BA5A-99BE12470B46}"/>
          </ac:grpSpMkLst>
        </pc:grpChg>
        <pc:picChg chg="add del mod">
          <ac:chgData name="이규현" userId="10983b64-7811-4154-a34f-fbc7c50f8c3a" providerId="ADAL" clId="{E8AF4AA9-BB75-4C4A-97CE-51862C419DAA}" dt="2020-10-08T10:20:06.760" v="839" actId="478"/>
          <ac:picMkLst>
            <pc:docMk/>
            <pc:sldMk cId="1640945110" sldId="283"/>
            <ac:picMk id="31" creationId="{9F7CA3EB-6BAE-40A1-9E5B-2ED2F11C2DBC}"/>
          </ac:picMkLst>
        </pc:picChg>
        <pc:picChg chg="add mod">
          <ac:chgData name="이규현" userId="10983b64-7811-4154-a34f-fbc7c50f8c3a" providerId="ADAL" clId="{E8AF4AA9-BB75-4C4A-97CE-51862C419DAA}" dt="2020-10-08T10:20:24.462" v="841" actId="1076"/>
          <ac:picMkLst>
            <pc:docMk/>
            <pc:sldMk cId="1640945110" sldId="283"/>
            <ac:picMk id="33" creationId="{9A3F6395-CA1B-4E77-8F02-150FAA5D4E5C}"/>
          </ac:picMkLst>
        </pc:picChg>
      </pc:sldChg>
      <pc:sldChg chg="delSp add mod ord">
        <pc:chgData name="이규현" userId="10983b64-7811-4154-a34f-fbc7c50f8c3a" providerId="ADAL" clId="{E8AF4AA9-BB75-4C4A-97CE-51862C419DAA}" dt="2020-10-08T10:13:29.230" v="826" actId="478"/>
        <pc:sldMkLst>
          <pc:docMk/>
          <pc:sldMk cId="3305947973" sldId="284"/>
        </pc:sldMkLst>
        <pc:grpChg chg="del">
          <ac:chgData name="이규현" userId="10983b64-7811-4154-a34f-fbc7c50f8c3a" providerId="ADAL" clId="{E8AF4AA9-BB75-4C4A-97CE-51862C419DAA}" dt="2020-10-08T10:13:27.310" v="824" actId="478"/>
          <ac:grpSpMkLst>
            <pc:docMk/>
            <pc:sldMk cId="3305947973" sldId="284"/>
            <ac:grpSpMk id="52" creationId="{27438583-300F-40D8-A772-52933EA0E990}"/>
          </ac:grpSpMkLst>
        </pc:grpChg>
        <pc:grpChg chg="del">
          <ac:chgData name="이규현" userId="10983b64-7811-4154-a34f-fbc7c50f8c3a" providerId="ADAL" clId="{E8AF4AA9-BB75-4C4A-97CE-51862C419DAA}" dt="2020-10-08T10:13:29.230" v="826" actId="478"/>
          <ac:grpSpMkLst>
            <pc:docMk/>
            <pc:sldMk cId="3305947973" sldId="284"/>
            <ac:grpSpMk id="65" creationId="{FE3C9BB6-8940-474B-896E-B547B53353D0}"/>
          </ac:grpSpMkLst>
        </pc:grpChg>
        <pc:grpChg chg="del">
          <ac:chgData name="이규현" userId="10983b64-7811-4154-a34f-fbc7c50f8c3a" providerId="ADAL" clId="{E8AF4AA9-BB75-4C4A-97CE-51862C419DAA}" dt="2020-10-08T10:13:28.043" v="825" actId="478"/>
          <ac:grpSpMkLst>
            <pc:docMk/>
            <pc:sldMk cId="3305947973" sldId="284"/>
            <ac:grpSpMk id="99" creationId="{FEEE3533-6737-487E-B194-48828C1770AA}"/>
          </ac:grpSpMkLst>
        </pc:grpChg>
        <pc:grpChg chg="del">
          <ac:chgData name="이규현" userId="10983b64-7811-4154-a34f-fbc7c50f8c3a" providerId="ADAL" clId="{E8AF4AA9-BB75-4C4A-97CE-51862C419DAA}" dt="2020-10-08T10:13:24.747" v="822" actId="478"/>
          <ac:grpSpMkLst>
            <pc:docMk/>
            <pc:sldMk cId="3305947973" sldId="284"/>
            <ac:grpSpMk id="110" creationId="{4F595D56-A6D1-4E82-8200-32EF17C2B171}"/>
          </ac:grpSpMkLst>
        </pc:grpChg>
        <pc:grpChg chg="del">
          <ac:chgData name="이규현" userId="10983b64-7811-4154-a34f-fbc7c50f8c3a" providerId="ADAL" clId="{E8AF4AA9-BB75-4C4A-97CE-51862C419DAA}" dt="2020-10-08T10:13:26.297" v="823" actId="478"/>
          <ac:grpSpMkLst>
            <pc:docMk/>
            <pc:sldMk cId="3305947973" sldId="284"/>
            <ac:grpSpMk id="121" creationId="{095C9FA3-0441-4C12-A6E8-5F3F20EDB8E6}"/>
          </ac:grpSpMkLst>
        </pc:grpChg>
      </pc:sldChg>
      <pc:sldChg chg="addSp delSp modSp add mod">
        <pc:chgData name="이규현" userId="10983b64-7811-4154-a34f-fbc7c50f8c3a" providerId="ADAL" clId="{E8AF4AA9-BB75-4C4A-97CE-51862C419DAA}" dt="2020-10-09T07:17:02.732" v="945" actId="21"/>
        <pc:sldMkLst>
          <pc:docMk/>
          <pc:sldMk cId="3974113873" sldId="285"/>
        </pc:sldMkLst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" creationId="{93AD2433-17FB-4449-A109-CDAAC368786E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30" creationId="{B6CE798A-55F1-465C-B1D5-8AA8D5B7F464}"/>
          </ac:spMkLst>
        </pc:spChg>
        <pc:spChg chg="del">
          <ac:chgData name="이규현" userId="10983b64-7811-4154-a34f-fbc7c50f8c3a" providerId="ADAL" clId="{E8AF4AA9-BB75-4C4A-97CE-51862C419DAA}" dt="2020-10-09T07:16:46.221" v="934" actId="478"/>
          <ac:spMkLst>
            <pc:docMk/>
            <pc:sldMk cId="3974113873" sldId="285"/>
            <ac:spMk id="41" creationId="{DD19B3DC-604C-4B2F-B7EB-615971FB938A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57" creationId="{C21F10E8-5550-4FAE-B8C6-7057E395BA29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58" creationId="{F0715039-4133-41B1-85DC-AB869D274F38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79" creationId="{CD01633A-614C-4E90-9D1D-4B7115118794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0" creationId="{59D3E1E8-6912-4294-91CE-C7FFB2D70F2C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1" creationId="{4BEC4BB1-440B-41BC-AF61-3432171116B0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82" creationId="{24D648FD-72E8-425E-AA5D-0E96DA21CDA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34" creationId="{F838C8B3-3889-4D3C-A8F7-A07FE5D9391E}"/>
          </ac:spMkLst>
        </pc:spChg>
        <pc:spChg chg="mod">
          <ac:chgData name="이규현" userId="10983b64-7811-4154-a34f-fbc7c50f8c3a" providerId="ADAL" clId="{E8AF4AA9-BB75-4C4A-97CE-51862C419DAA}" dt="2020-10-09T07:17:00.525" v="941" actId="164"/>
          <ac:spMkLst>
            <pc:docMk/>
            <pc:sldMk cId="3974113873" sldId="285"/>
            <ac:spMk id="172" creationId="{09BC4095-CBC5-4F07-98C9-98291B04EAC6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78" creationId="{6AFA2BC1-F915-4C1D-8027-D9DA9B1BDC9D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79" creationId="{61FA1CFC-A053-48E5-B9B8-99F87D7D87F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0" creationId="{598A6D08-3439-4B76-A98A-692F3E049AF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2" creationId="{5503BD28-3A20-4B88-B410-0730BE0D07E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3" creationId="{8C5ACAF0-9B4D-4963-A438-8C6535B4D8A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4" creationId="{21AE8867-AD8C-4AA9-B035-590AAB09058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85" creationId="{C15DF01F-141E-40F9-BA63-ACBE655106A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3" creationId="{DB401158-FE5F-4C6A-ADBB-3D90257E350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4" creationId="{34B59735-1CF8-4FF4-9EA8-08B41B712C5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6" creationId="{EB4E03D9-E1C7-4934-82EE-78C0A06F85F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7" creationId="{EA61A14A-7D60-4FA2-BBF7-6D6D8B47BF1B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8" creationId="{54D36C22-9D17-4496-BA4F-0F081B583FA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199" creationId="{8CD3CAC5-F7FF-4423-AE84-D55E1F975B1C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0" creationId="{C8052991-C127-4FCE-8A6C-5F4A3B84260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1" creationId="{37F67D9F-DDE2-4133-AFFC-1C2A18625FC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3" creationId="{6CD3093D-5445-4A47-81AE-ACB8E6D5199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4" creationId="{42BC327B-AD3B-43BD-AB0B-6EF775C4CF16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5" creationId="{7FA41A4B-0428-4A8A-9250-5FEA4412F6C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6" creationId="{B1172170-D3FC-4ED2-85BB-A13A979D80D6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7" creationId="{00804A0E-5A69-4619-8CED-FDEF1A8A751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08" creationId="{6DE2B39E-D64D-46A9-BDDD-E07353079F9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0" creationId="{C2FED551-F3C5-4187-8290-A13DFC3CE3B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1" creationId="{7BD5A3BB-E993-437C-AEC0-5D159D9BDCE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2" creationId="{44D656AD-2A81-4FC8-A46E-2275945A2F2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3" creationId="{3A259457-A43B-41D2-8047-72FEB45D850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4" creationId="{DCF7F772-D3DF-4414-B3A9-DE9DE81CC88E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5" creationId="{D87C4B7D-D702-40E6-9EE1-B6BFC6DE9E8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7" creationId="{B023ED0E-51E4-45CF-A0D1-8C92C92A4915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8" creationId="{2B2AB892-550C-47D1-AFA6-A629B970D940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19" creationId="{118CF316-7189-4310-B50B-567C469DEB35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0" creationId="{C6BCCF19-566E-4269-80F7-D5A775954E64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1" creationId="{ADC36309-A2C9-41E4-BD2E-B0426FBB05E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2" creationId="{C886DA04-CC7E-4203-A9F6-76477F5B270E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3" creationId="{C6758493-2989-428F-B300-9BE7ED43774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4" creationId="{4991EFC7-A2D6-4ABC-AA3B-B88E64C01142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5" creationId="{6C345725-9DFD-4965-B182-225929D15DC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6" creationId="{133BA7C8-7BD3-47AB-A153-EC0376534C17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7" creationId="{0AC39253-0C8C-461B-A628-81A24669799D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8" creationId="{CF9B1F8F-D97B-4290-967F-1959403ABC18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29" creationId="{2DF4DDAA-463C-4EDC-8C86-00DA738CAE65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0" creationId="{3459A10B-653D-4AD5-BF31-3058A3D9B90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2" creationId="{6318C52F-2D9A-4D86-93FD-FF1ABECAF9B3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4" creationId="{59865C08-D769-45AD-821A-691745FD634C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6" creationId="{EEE9224B-A102-4E61-9135-44ED2D9E44BA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38" creationId="{7E6A48AE-36B0-4964-8CAA-83A272FCAC42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0" creationId="{E1AB24CD-7090-47C7-BB9D-99E9508347AF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1" creationId="{C78667F1-6A9E-4A10-BB04-DF4511649091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3" creationId="{1BC293A1-81FE-4599-8B03-D1321EA82A29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5" creationId="{36FAE5DA-3226-4574-A78A-6615B638CA8F}"/>
          </ac:spMkLst>
        </pc:spChg>
        <pc:spChg chg="mod">
          <ac:chgData name="이규현" userId="10983b64-7811-4154-a34f-fbc7c50f8c3a" providerId="ADAL" clId="{E8AF4AA9-BB75-4C4A-97CE-51862C419DAA}" dt="2020-10-09T07:17:00.937" v="942"/>
          <ac:spMkLst>
            <pc:docMk/>
            <pc:sldMk cId="3974113873" sldId="285"/>
            <ac:spMk id="247" creationId="{1FA29B35-004F-4AF6-B563-5C189B9F26BF}"/>
          </ac:spMkLst>
        </pc:spChg>
        <pc:grpChg chg="add 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3" creationId="{3C0AC031-3D10-45A3-AB9A-02F75F277A49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4" creationId="{A85EFD91-7F1F-41FE-B837-1C29AC9804EC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7" creationId="{89CA8DD7-DB12-46F2-BFD3-AB4ACEC3F1EE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2" creationId="{BF862DA3-1FB3-413F-9E25-D31150222875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3" creationId="{F0187E1B-62AB-4A87-B1CD-E18B89E1F357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21" creationId="{F5F6E174-4AA9-459B-B5D5-950B98D37658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24" creationId="{78A22C29-EED7-41D9-BEBC-6E138B202CF8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27" creationId="{3965796C-74EA-4F5D-BB22-464AA30C064A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40" creationId="{5EAD8621-615E-474D-A9B6-4244C4E5411C}"/>
          </ac:grpSpMkLst>
        </pc:grpChg>
        <pc:grpChg chg="del">
          <ac:chgData name="이규현" userId="10983b64-7811-4154-a34f-fbc7c50f8c3a" providerId="ADAL" clId="{E8AF4AA9-BB75-4C4A-97CE-51862C419DAA}" dt="2020-10-09T07:16:52.658" v="940" actId="478"/>
          <ac:grpSpMkLst>
            <pc:docMk/>
            <pc:sldMk cId="3974113873" sldId="285"/>
            <ac:grpSpMk id="52" creationId="{27438583-300F-40D8-A772-52933EA0E990}"/>
          </ac:grpSpMkLst>
        </pc:grpChg>
        <pc:grpChg chg="del">
          <ac:chgData name="이규현" userId="10983b64-7811-4154-a34f-fbc7c50f8c3a" providerId="ADAL" clId="{E8AF4AA9-BB75-4C4A-97CE-51862C419DAA}" dt="2020-10-09T07:16:51.877" v="939" actId="478"/>
          <ac:grpSpMkLst>
            <pc:docMk/>
            <pc:sldMk cId="3974113873" sldId="285"/>
            <ac:grpSpMk id="65" creationId="{FE3C9BB6-8940-474B-896E-B547B53353D0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83" creationId="{53FFFDCC-E050-4139-9D92-04114688336D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86" creationId="{1A50FD98-F156-4889-812F-1EB6914DFD93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89" creationId="{924CD0BF-04C9-43F8-911B-B0C35772DA30}"/>
          </ac:grpSpMkLst>
        </pc:grpChg>
        <pc:grpChg chg="del">
          <ac:chgData name="이규현" userId="10983b64-7811-4154-a34f-fbc7c50f8c3a" providerId="ADAL" clId="{E8AF4AA9-BB75-4C4A-97CE-51862C419DAA}" dt="2020-10-09T07:16:51.116" v="938" actId="478"/>
          <ac:grpSpMkLst>
            <pc:docMk/>
            <pc:sldMk cId="3974113873" sldId="285"/>
            <ac:grpSpMk id="99" creationId="{FEEE3533-6737-487E-B194-48828C1770AA}"/>
          </ac:grpSpMkLst>
        </pc:grpChg>
        <pc:grpChg chg="del">
          <ac:chgData name="이규현" userId="10983b64-7811-4154-a34f-fbc7c50f8c3a" providerId="ADAL" clId="{E8AF4AA9-BB75-4C4A-97CE-51862C419DAA}" dt="2020-10-09T07:16:48.040" v="935" actId="478"/>
          <ac:grpSpMkLst>
            <pc:docMk/>
            <pc:sldMk cId="3974113873" sldId="285"/>
            <ac:grpSpMk id="110" creationId="{4F595D56-A6D1-4E82-8200-32EF17C2B171}"/>
          </ac:grpSpMkLst>
        </pc:grpChg>
        <pc:grpChg chg="del">
          <ac:chgData name="이규현" userId="10983b64-7811-4154-a34f-fbc7c50f8c3a" providerId="ADAL" clId="{E8AF4AA9-BB75-4C4A-97CE-51862C419DAA}" dt="2020-10-09T07:16:49.406" v="936" actId="478"/>
          <ac:grpSpMkLst>
            <pc:docMk/>
            <pc:sldMk cId="3974113873" sldId="285"/>
            <ac:grpSpMk id="121" creationId="{095C9FA3-0441-4C12-A6E8-5F3F20EDB8E6}"/>
          </ac:grpSpMkLst>
        </pc:grpChg>
        <pc:grpChg chg="add del mod">
          <ac:chgData name="이규현" userId="10983b64-7811-4154-a34f-fbc7c50f8c3a" providerId="ADAL" clId="{E8AF4AA9-BB75-4C4A-97CE-51862C419DAA}" dt="2020-10-09T07:17:02.444" v="943"/>
          <ac:grpSpMkLst>
            <pc:docMk/>
            <pc:sldMk cId="3974113873" sldId="285"/>
            <ac:grpSpMk id="132" creationId="{6DFF1A2D-C6B1-4921-B6EF-8965F60E4A5F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39" creationId="{6D154B9F-1B40-4953-8ACF-3D4BCADF42F9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47" creationId="{7C7170D6-3C39-49B0-9EB2-4671F72770CB}"/>
          </ac:grpSpMkLst>
        </pc:grpChg>
        <pc:grpChg chg="mod">
          <ac:chgData name="이규현" userId="10983b64-7811-4154-a34f-fbc7c50f8c3a" providerId="ADAL" clId="{E8AF4AA9-BB75-4C4A-97CE-51862C419DAA}" dt="2020-10-09T07:17:00.525" v="941" actId="164"/>
          <ac:grpSpMkLst>
            <pc:docMk/>
            <pc:sldMk cId="3974113873" sldId="285"/>
            <ac:grpSpMk id="155" creationId="{6681EF06-A1A3-4D17-95D2-1B71C2579547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63" creationId="{0D273F82-2AB8-4583-A721-2323F3E9660C}"/>
          </ac:grpSpMkLst>
        </pc:grpChg>
        <pc:grpChg chg="del">
          <ac:chgData name="이규현" userId="10983b64-7811-4154-a34f-fbc7c50f8c3a" providerId="ADAL" clId="{E8AF4AA9-BB75-4C4A-97CE-51862C419DAA}" dt="2020-10-09T07:16:50.201" v="937" actId="478"/>
          <ac:grpSpMkLst>
            <pc:docMk/>
            <pc:sldMk cId="3974113873" sldId="285"/>
            <ac:grpSpMk id="164" creationId="{B83E377E-7E36-4C22-AA23-8BF1C2C5D37D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3" creationId="{DF333005-C3F2-4EF6-9941-3023AA205411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4" creationId="{9025F05B-A8D0-4C5E-ABFD-A128529E8D33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5" creationId="{A5DBA885-C3D8-440E-8650-C5B72EE890BC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6" creationId="{55A0F164-BA81-44AE-AB6B-FF1398CAB6A2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77" creationId="{00D6D6C8-864F-48B2-A3FD-7BF18C3C46E2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1" creationId="{13FA29FA-037B-46B9-ACB2-06139CA5F265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6" creationId="{881BC465-E262-468F-84DA-0889F80A1CCF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7" creationId="{192E89AE-D631-4F2E-8CA1-EA2A2D5D98E6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8" creationId="{5EC622F2-F7B4-4722-84BA-774D2FA1D0A2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89" creationId="{033DBB8C-CD2F-4606-A236-BF304271F548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0" creationId="{FAE71EED-81E6-41C1-9BA9-7C079DA3CE51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1" creationId="{7911D811-C8D1-4B04-9D5C-030E71154D1F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2" creationId="{EC613B9A-FD60-440D-88A6-BA90896441E1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195" creationId="{10154343-F9B7-4950-A623-276E5FF7C1D8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202" creationId="{CD0F3B22-B0B1-4913-8CED-9AE63F29EFCE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209" creationId="{47AAD9E6-E698-4CC9-ACEE-16A57ACE8583}"/>
          </ac:grpSpMkLst>
        </pc:grpChg>
        <pc:grpChg chg="mod">
          <ac:chgData name="이규현" userId="10983b64-7811-4154-a34f-fbc7c50f8c3a" providerId="ADAL" clId="{E8AF4AA9-BB75-4C4A-97CE-51862C419DAA}" dt="2020-10-09T07:17:00.937" v="942"/>
          <ac:grpSpMkLst>
            <pc:docMk/>
            <pc:sldMk cId="3974113873" sldId="285"/>
            <ac:grpSpMk id="216" creationId="{C0E0FD6B-B9C6-4AAD-A4CF-14A4ABCDA6A9}"/>
          </ac:grpSpMkLst>
        </pc:grpChg>
        <pc:picChg chg="add del">
          <ac:chgData name="이규현" userId="10983b64-7811-4154-a34f-fbc7c50f8c3a" providerId="ADAL" clId="{E8AF4AA9-BB75-4C4A-97CE-51862C419DAA}" dt="2020-10-09T07:17:02.732" v="945" actId="21"/>
          <ac:picMkLst>
            <pc:docMk/>
            <pc:sldMk cId="3974113873" sldId="285"/>
            <ac:picMk id="31" creationId="{8570D09D-F0D9-48F6-9502-4F451927E046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31" creationId="{B016A2B1-1155-423B-9B91-83A5A9151E9A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33" creationId="{64DC3993-F9D7-4B24-9FC1-7145E1D7893F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35" creationId="{5446151E-4447-4533-914F-B0C3CEF7F9A0}"/>
          </ac:picMkLst>
        </pc:picChg>
        <pc:picChg chg="mod">
          <ac:chgData name="이규현" userId="10983b64-7811-4154-a34f-fbc7c50f8c3a" providerId="ADAL" clId="{E8AF4AA9-BB75-4C4A-97CE-51862C419DAA}" dt="2020-10-09T07:17:00.937" v="942"/>
          <ac:picMkLst>
            <pc:docMk/>
            <pc:sldMk cId="3974113873" sldId="285"/>
            <ac:picMk id="242" creationId="{1DC2AFDE-4664-41B5-8DB5-C9D18C60C8BC}"/>
          </ac:picMkLst>
        </pc:pic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37" creationId="{B086215A-35C4-40BF-B76C-1A3627E94619}"/>
          </ac:cxnSpMkLst>
        </pc:cxn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39" creationId="{F74CF0C7-55BE-4896-B4CB-D03D0B2A631D}"/>
          </ac:cxnSpMkLst>
        </pc:cxn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44" creationId="{BBD79D65-924F-4ED0-B085-CAA1E4AD95B2}"/>
          </ac:cxnSpMkLst>
        </pc:cxnChg>
        <pc:cxnChg chg="mod">
          <ac:chgData name="이규현" userId="10983b64-7811-4154-a34f-fbc7c50f8c3a" providerId="ADAL" clId="{E8AF4AA9-BB75-4C4A-97CE-51862C419DAA}" dt="2020-10-09T07:17:00.937" v="942"/>
          <ac:cxnSpMkLst>
            <pc:docMk/>
            <pc:sldMk cId="3974113873" sldId="285"/>
            <ac:cxnSpMk id="246" creationId="{FE9AC5C5-BE87-4429-B9B0-D69B1B04C797}"/>
          </ac:cxnSpMkLst>
        </pc:cxnChg>
      </pc:sldChg>
      <pc:sldChg chg="modSp add del mod">
        <pc:chgData name="이규현" userId="10983b64-7811-4154-a34f-fbc7c50f8c3a" providerId="ADAL" clId="{E8AF4AA9-BB75-4C4A-97CE-51862C419DAA}" dt="2020-10-08T10:15:36.941" v="829" actId="47"/>
        <pc:sldMkLst>
          <pc:docMk/>
          <pc:sldMk cId="4097906084" sldId="285"/>
        </pc:sldMkLst>
        <pc:grpChg chg="mod">
          <ac:chgData name="이규현" userId="10983b64-7811-4154-a34f-fbc7c50f8c3a" providerId="ADAL" clId="{E8AF4AA9-BB75-4C4A-97CE-51862C419DAA}" dt="2020-10-08T10:15:31.749" v="828" actId="1076"/>
          <ac:grpSpMkLst>
            <pc:docMk/>
            <pc:sldMk cId="4097906084" sldId="285"/>
            <ac:grpSpMk id="147" creationId="{7C7170D6-3C39-49B0-9EB2-4671F72770CB}"/>
          </ac:grpSpMkLst>
        </pc:grpChg>
      </pc:sldChg>
    </pc:docChg>
  </pc:docChgLst>
</pc:chgInfo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AA36DB-51B0-4B28-B1B1-3CB4C67EE0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20C60A-F90D-40D6-9EFC-2DDE8224AD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6AD245-FF9E-4127-8CBB-B759405CF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3CCF16-1727-40CF-814A-BD97F491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50D2E7-CC0C-45C6-8617-2AD84954C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316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EB8F3-4EE4-4FAE-9F0D-E999499B9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DA4BE0-419F-4A15-8E5A-1BE4B8A00E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4FF43A-F466-4FE6-9682-D4F466D87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DC435-B628-4E57-9DE2-9351B5BD5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F449BF-A18A-4665-85D4-AB62D245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897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C27D8A-F1D2-4EA9-B591-1174DDEBF2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45E7EAC-159A-4AB3-B194-005D3F7D75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060EC6-4BA7-4DD3-AE1B-9BCB22701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94B151-5F44-4B6C-9D7F-BEA6F0FBC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3A649E-A186-49E0-8315-069664097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98790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66FCF1-ABC9-40BE-AA73-6FEA820F0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33C9B7-B605-40E8-824C-5956CD3FA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D2C627-0EA0-4ABF-9176-2B70AB8A2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46C4DA-7F30-4169-A0C2-6CF504B16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CE3403-4313-4C84-9C74-8391B6704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2671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F743B3-36B4-408B-B373-9A870BB0E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65356D-63D7-4AC2-B763-E324B82D4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9ED6F1-50BC-41B1-908A-4426DA7CB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0D91E1-A8D5-4E30-8FBC-0B30AC5E7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2C908C-AD59-4E1C-B46D-447D748F2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0633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3FF72A-A94B-4D2F-80B3-47902628B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01F15E-20F2-4989-A352-C71B7A144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1C85E9-548C-4D9E-8365-FD70EC42E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8BFB03-87EA-4B96-B311-F090B141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0801F9-E832-4D20-B957-28203BBED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45073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29A4E-7638-4A4F-B223-66CEC894A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227DAA-EDC9-4817-A1C3-62A16121B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7BDF0B-980A-4570-8AF3-E455185273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81208C-3855-4DE2-830B-E3CE7E21F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ADB6A4-A1E8-4F5C-A05B-E3B48E4F1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C37D2B-6775-440B-8D85-BD8FC1D7B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983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865A88-EA69-4946-8247-E732B7A75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0B9251-14A5-43CB-8EE0-7B7D181CC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4EFC1C-877E-4C97-844C-AF86A9883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1668CE-D8D4-4563-A83E-3C2E57455E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138DFC1-1F2A-47A1-9C99-0550852BBD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62DC3AE-1F20-4B87-90B7-C77CCBA1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100099-9798-4544-A566-42E20D9F5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89ECE96-13CA-47AB-A835-F68CF082E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6061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309F5B-006D-441C-8D4A-9F7C5D350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3A4B67-6C1F-489E-93CC-7A2558B62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44306ED-9F11-48C7-9654-2AC486A3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B6C719-7031-4E2A-9F03-F7240697F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966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BB78004-F81A-47D8-895E-0C1CA28FC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1252DF-9CDF-4F52-8103-828C37B11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43E1CC-B671-4A21-808C-2204C5FFE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5002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15D90E-CAC4-4B48-8574-52778A430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752391-A1E9-43D0-99DC-FF8AE981B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C4DC06-69D8-42E7-977C-689C8D755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0D396C-68A0-48F1-8F16-AF45F07D7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151D77-A196-41D4-8C26-5FA8EA970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5CE0A9-A339-4AB1-B92D-865F928B5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848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FACBB9-2E31-4764-A449-F973EF137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69198A-48DD-47F5-980C-A969849AA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D8470E-8096-4ABD-A415-5638D88DF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5043DB-F3B0-40DD-BC5E-7BB5C1350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7433A9-6F95-48BA-9503-47675DE17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1323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ABBEE3-0021-4791-BA17-1AFE4D694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C7C607-D586-4E45-BBBA-CA3F6325B3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83D31B-E120-49FB-9E42-D847F33D3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AAD6DA-B6A8-4E78-AF37-C0D0DF72A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A0C4DC-CA0A-426C-8D17-042D193AB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184B6A-B360-4F4D-8F84-A314E85D8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0031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1E8E5-F936-43C1-B75C-70A59CAF8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DB101A-B7E3-4EAF-AB3B-A520ED1D79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74C689-9326-4F8D-A800-8FA2D60D5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4E6928-E94D-451A-935C-8C16B9BC1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917177-4E1A-4904-B88E-DE70A50E5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2601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87A4E8E-F40C-49BC-819A-F0B97241B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41F3B4-0F7C-4F04-93A6-6427910C6F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89D85D-355B-44B2-9D44-14CDAD6FA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8C83FA-8C7A-4D12-A6E6-09CDC9501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057FE7-86AB-4EFF-994C-EF6B0F60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133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B2650-61C1-48A8-BFCA-7307A5D05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D2FDDC-81B9-4FCC-B863-F8E5F5E94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563CAA-6C4E-4082-AC45-774408DE3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D77F8D-496C-4E91-909D-908B62777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29DE03-3B5A-43B0-A9F7-F0C8B95A6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192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DE57FD-302A-48A2-AFAA-19313F93F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924110-8E35-40FC-9560-E6F1B8D3AD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D145EC-122B-44C5-B415-6F3A5E065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D86F05-4E76-48D2-8299-E1C1EBFF9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C9EA5D-6FF3-4A37-A900-EC850EF0F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3D73C4-9146-44D4-9481-870992272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069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D22078-4AC1-4F67-97CF-D3B2CC101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664124-14C3-4AB9-A1E9-8F17A0CED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6EBE575-57D6-4DF5-BB4D-AD196063B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C0B643F-3D1B-4A69-BDFB-99F32A57A8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551DA1D-F8C7-417F-A376-3579521701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B09B8A0-8437-4F3B-8589-BD41CD67B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2E411A0-2695-456F-99A4-4A4E1E472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BFF6A9-9EAE-4CC9-8AEE-48C61884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047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A4E12-5565-43A6-A6C6-7809121F0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801D31-A3FC-4DFE-8E64-4457195C3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BE93C25-12A4-4421-8B79-11E505320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0C2F63-4BBF-4862-A29A-681DB9D54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41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727F8B3-6887-4118-8EB4-A9749A031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41A23C2-2BB9-439D-8976-60EE77A47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724397-279D-4F24-97C1-AB239A645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93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E77152-56F3-494F-9970-FA0EA6AB2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DB49A4-3B5D-454B-A916-F57DB15EC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6FFBDE-CDF7-435D-BE16-45615E8C5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1A6074-FFE4-4E41-829C-628595949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40402D-E18E-44DA-A37E-0A2CACC6A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D28D94-A7E2-40E4-BEC0-56FF0CE96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38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DE6BF-A095-4FA3-A53F-7B6240DC4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C4B5069-D0AB-47CA-83C4-94D2561A67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125F27-01BD-41B8-86C8-9FB558E3D7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1B6774-F3F3-4FBC-9BCC-691CF66D6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63925C-1D2A-4753-A8B2-F78AD1055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401CCE-686E-450F-835D-8E50BFB60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5340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C144CD-0056-4362-88C2-5070CE093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AD636B-16AD-4543-AB1D-58ADF5B94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F4700-3457-4F0A-B573-9A238F9030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F82A5-EFBF-4164-97CC-62868BA1EF55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6E856C-1517-44C6-A245-E81429A3E2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2410AD-A11F-4E9A-B9E9-D42D768ED5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9796F-F4A9-4CAA-A4CA-B3A4029A2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527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F929CCF-1E76-400D-9401-02E4E7180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2A9C3D-A123-4B52-9221-ED44E5F10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71E9A-D4C0-4DD2-987D-8FC6FCD032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57E16-C577-4EAE-BCCD-671AD08329FC}" type="datetimeFigureOut">
              <a:rPr lang="ko-KR" altLang="en-US" smtClean="0"/>
              <a:t>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255601-205A-4C22-B8F5-88C66E02EC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B67CE8-C092-4F03-A41A-9961E912D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AC186-182D-47D6-9467-6DF7132F0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7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1FBF833-58F5-4C1D-A5AF-225D396D372F}"/>
              </a:ext>
            </a:extLst>
          </p:cNvPr>
          <p:cNvSpPr/>
          <p:nvPr/>
        </p:nvSpPr>
        <p:spPr>
          <a:xfrm>
            <a:off x="2472613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1F77A34-9B52-47C0-9B46-6C3EE4D3887E}"/>
              </a:ext>
            </a:extLst>
          </p:cNvPr>
          <p:cNvSpPr/>
          <p:nvPr/>
        </p:nvSpPr>
        <p:spPr>
          <a:xfrm>
            <a:off x="3442997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E628D11E-5D6F-4FC6-853F-52F3FA0C4337}"/>
              </a:ext>
            </a:extLst>
          </p:cNvPr>
          <p:cNvSpPr/>
          <p:nvPr/>
        </p:nvSpPr>
        <p:spPr>
          <a:xfrm>
            <a:off x="2472614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7ADF9FD-E3FD-4F5C-B477-3DD39EC211F3}"/>
              </a:ext>
            </a:extLst>
          </p:cNvPr>
          <p:cNvSpPr/>
          <p:nvPr/>
        </p:nvSpPr>
        <p:spPr>
          <a:xfrm>
            <a:off x="3442997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B2A708F-5B41-4D4F-AC53-60592FC39BCD}"/>
              </a:ext>
            </a:extLst>
          </p:cNvPr>
          <p:cNvSpPr/>
          <p:nvPr/>
        </p:nvSpPr>
        <p:spPr>
          <a:xfrm>
            <a:off x="4413380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2297AFA3-49A0-4205-BD6A-2E23C8CED0AF}"/>
              </a:ext>
            </a:extLst>
          </p:cNvPr>
          <p:cNvSpPr/>
          <p:nvPr/>
        </p:nvSpPr>
        <p:spPr>
          <a:xfrm>
            <a:off x="5383764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2442D45B-38DC-4187-8289-06B83376FE67}"/>
              </a:ext>
            </a:extLst>
          </p:cNvPr>
          <p:cNvSpPr/>
          <p:nvPr/>
        </p:nvSpPr>
        <p:spPr>
          <a:xfrm>
            <a:off x="4413381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3526B19-C886-4A8A-A140-DB23EED4CCFC}"/>
              </a:ext>
            </a:extLst>
          </p:cNvPr>
          <p:cNvSpPr/>
          <p:nvPr/>
        </p:nvSpPr>
        <p:spPr>
          <a:xfrm>
            <a:off x="5383764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B1EC66D0-CBAD-4E58-ACE8-CE359827ED48}"/>
              </a:ext>
            </a:extLst>
          </p:cNvPr>
          <p:cNvSpPr/>
          <p:nvPr/>
        </p:nvSpPr>
        <p:spPr>
          <a:xfrm>
            <a:off x="6354147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191901D-A5B2-4EFD-9759-F17F94E336D8}"/>
              </a:ext>
            </a:extLst>
          </p:cNvPr>
          <p:cNvSpPr/>
          <p:nvPr/>
        </p:nvSpPr>
        <p:spPr>
          <a:xfrm>
            <a:off x="7324531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145E7DCA-365F-400A-9A8E-7519EFC99CA2}"/>
              </a:ext>
            </a:extLst>
          </p:cNvPr>
          <p:cNvSpPr/>
          <p:nvPr/>
        </p:nvSpPr>
        <p:spPr>
          <a:xfrm>
            <a:off x="6354148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3575464-FBF8-40FA-9749-C354288DE946}"/>
              </a:ext>
            </a:extLst>
          </p:cNvPr>
          <p:cNvSpPr/>
          <p:nvPr/>
        </p:nvSpPr>
        <p:spPr>
          <a:xfrm>
            <a:off x="7324531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ADEDC485-1E10-4298-9610-F93AA4BFD213}"/>
              </a:ext>
            </a:extLst>
          </p:cNvPr>
          <p:cNvSpPr/>
          <p:nvPr/>
        </p:nvSpPr>
        <p:spPr>
          <a:xfrm>
            <a:off x="8294914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1795A51B-5BF2-4D83-ABD1-9E942705BF80}"/>
              </a:ext>
            </a:extLst>
          </p:cNvPr>
          <p:cNvSpPr/>
          <p:nvPr/>
        </p:nvSpPr>
        <p:spPr>
          <a:xfrm>
            <a:off x="9265298" y="1492899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A9DCB2D-A5FD-4D0B-8A9C-0CC1F09E8FF8}"/>
              </a:ext>
            </a:extLst>
          </p:cNvPr>
          <p:cNvSpPr/>
          <p:nvPr/>
        </p:nvSpPr>
        <p:spPr>
          <a:xfrm>
            <a:off x="8294915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C3281A0F-5547-4A22-8585-A27BF3EF52C6}"/>
              </a:ext>
            </a:extLst>
          </p:cNvPr>
          <p:cNvSpPr/>
          <p:nvPr/>
        </p:nvSpPr>
        <p:spPr>
          <a:xfrm>
            <a:off x="9265298" y="2463283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1BB9CF45-EA03-4689-9F83-AA56D70A9BC2}"/>
              </a:ext>
            </a:extLst>
          </p:cNvPr>
          <p:cNvSpPr/>
          <p:nvPr/>
        </p:nvSpPr>
        <p:spPr>
          <a:xfrm>
            <a:off x="2472613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428AA9A7-B0D0-496E-9741-9EC1EB62D604}"/>
              </a:ext>
            </a:extLst>
          </p:cNvPr>
          <p:cNvSpPr/>
          <p:nvPr/>
        </p:nvSpPr>
        <p:spPr>
          <a:xfrm>
            <a:off x="3442997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2F62104C-6E5D-4E78-955F-287562F91A6D}"/>
              </a:ext>
            </a:extLst>
          </p:cNvPr>
          <p:cNvSpPr/>
          <p:nvPr/>
        </p:nvSpPr>
        <p:spPr>
          <a:xfrm>
            <a:off x="2472614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BFC99AEF-1FA9-44D4-929F-B8DF374EB154}"/>
              </a:ext>
            </a:extLst>
          </p:cNvPr>
          <p:cNvSpPr/>
          <p:nvPr/>
        </p:nvSpPr>
        <p:spPr>
          <a:xfrm>
            <a:off x="3442997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02D0A68D-403C-4C05-986A-A7B748A89309}"/>
              </a:ext>
            </a:extLst>
          </p:cNvPr>
          <p:cNvSpPr/>
          <p:nvPr/>
        </p:nvSpPr>
        <p:spPr>
          <a:xfrm>
            <a:off x="4413380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08B3C1E-D67A-44BB-BE73-FD6CCD92ED5D}"/>
              </a:ext>
            </a:extLst>
          </p:cNvPr>
          <p:cNvSpPr/>
          <p:nvPr/>
        </p:nvSpPr>
        <p:spPr>
          <a:xfrm>
            <a:off x="5383764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5DBF74F5-4814-470C-9504-390C0D76BFF9}"/>
              </a:ext>
            </a:extLst>
          </p:cNvPr>
          <p:cNvSpPr/>
          <p:nvPr/>
        </p:nvSpPr>
        <p:spPr>
          <a:xfrm>
            <a:off x="4413381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D6F2324A-AC3C-4D65-A38D-F04287BF4042}"/>
              </a:ext>
            </a:extLst>
          </p:cNvPr>
          <p:cNvSpPr/>
          <p:nvPr/>
        </p:nvSpPr>
        <p:spPr>
          <a:xfrm>
            <a:off x="5383764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5D0DBDE5-F580-43A1-B94D-0B5215EFD71C}"/>
              </a:ext>
            </a:extLst>
          </p:cNvPr>
          <p:cNvSpPr/>
          <p:nvPr/>
        </p:nvSpPr>
        <p:spPr>
          <a:xfrm>
            <a:off x="6354147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D3D26639-6E81-4D3D-8BE0-969C9F0794FC}"/>
              </a:ext>
            </a:extLst>
          </p:cNvPr>
          <p:cNvSpPr/>
          <p:nvPr/>
        </p:nvSpPr>
        <p:spPr>
          <a:xfrm>
            <a:off x="7324531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2E24AD83-9BF0-4768-B09C-1458770A3667}"/>
              </a:ext>
            </a:extLst>
          </p:cNvPr>
          <p:cNvSpPr/>
          <p:nvPr/>
        </p:nvSpPr>
        <p:spPr>
          <a:xfrm>
            <a:off x="6354148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2EA8401C-9263-4DEB-9EC4-3E2C8F916BD5}"/>
              </a:ext>
            </a:extLst>
          </p:cNvPr>
          <p:cNvSpPr/>
          <p:nvPr/>
        </p:nvSpPr>
        <p:spPr>
          <a:xfrm>
            <a:off x="7324531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9E9D0EAA-D9E0-43C7-9E32-F27E16BC9A26}"/>
              </a:ext>
            </a:extLst>
          </p:cNvPr>
          <p:cNvSpPr/>
          <p:nvPr/>
        </p:nvSpPr>
        <p:spPr>
          <a:xfrm>
            <a:off x="8294914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990E29D0-E165-483B-A97E-873E1CDE14D3}"/>
              </a:ext>
            </a:extLst>
          </p:cNvPr>
          <p:cNvSpPr/>
          <p:nvPr/>
        </p:nvSpPr>
        <p:spPr>
          <a:xfrm>
            <a:off x="9265298" y="3433667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A9FE8101-322F-4D17-A036-7D08C6E37469}"/>
              </a:ext>
            </a:extLst>
          </p:cNvPr>
          <p:cNvSpPr/>
          <p:nvPr/>
        </p:nvSpPr>
        <p:spPr>
          <a:xfrm>
            <a:off x="8294915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3BD2E7F3-3CEE-4958-84B4-5752633337AD}"/>
              </a:ext>
            </a:extLst>
          </p:cNvPr>
          <p:cNvSpPr/>
          <p:nvPr/>
        </p:nvSpPr>
        <p:spPr>
          <a:xfrm>
            <a:off x="9265298" y="4404051"/>
            <a:ext cx="485192" cy="48519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CEA9AB1-C564-421D-8D1F-0EA246F48E3E}"/>
              </a:ext>
            </a:extLst>
          </p:cNvPr>
          <p:cNvSpPr/>
          <p:nvPr/>
        </p:nvSpPr>
        <p:spPr>
          <a:xfrm>
            <a:off x="3069772" y="1604867"/>
            <a:ext cx="261256" cy="2612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375A712C-F2D2-4AD8-89C3-4A9A57DF4E92}"/>
              </a:ext>
            </a:extLst>
          </p:cNvPr>
          <p:cNvSpPr/>
          <p:nvPr/>
        </p:nvSpPr>
        <p:spPr>
          <a:xfrm>
            <a:off x="8892074" y="4516019"/>
            <a:ext cx="261256" cy="2612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8731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960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7438583-300F-40D8-A772-52933EA0E990}"/>
              </a:ext>
            </a:extLst>
          </p:cNvPr>
          <p:cNvGrpSpPr/>
          <p:nvPr/>
        </p:nvGrpSpPr>
        <p:grpSpPr>
          <a:xfrm>
            <a:off x="1826046" y="2119136"/>
            <a:ext cx="151962" cy="284945"/>
            <a:chOff x="7054619" y="2024868"/>
            <a:chExt cx="151962" cy="284945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A419292C-E9F2-40CB-BA79-D47EE669D747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49D749C-0FE9-452D-BFE9-3327435CCB8C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D161DFC1-B711-4967-9627-69AEDA67A023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6D350683-C710-4602-B0C9-7AFF83FF8E69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FE3C9BB6-8940-474B-896E-B547B53353D0}"/>
              </a:ext>
            </a:extLst>
          </p:cNvPr>
          <p:cNvGrpSpPr/>
          <p:nvPr/>
        </p:nvGrpSpPr>
        <p:grpSpPr>
          <a:xfrm rot="16200000">
            <a:off x="2191353" y="1750457"/>
            <a:ext cx="151962" cy="284945"/>
            <a:chOff x="7054619" y="2024868"/>
            <a:chExt cx="151962" cy="284945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A0239129-559C-4C7A-B362-B49603B9B53B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7A23A4E5-9872-4FD2-8C2A-27960134201B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68" name="타원 67">
                <a:extLst>
                  <a:ext uri="{FF2B5EF4-FFF2-40B4-BE49-F238E27FC236}">
                    <a16:creationId xmlns:a16="http://schemas.microsoft.com/office/drawing/2014/main" id="{7F579B83-8449-4199-8EE1-B526995A96DD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타원 68">
                <a:extLst>
                  <a:ext uri="{FF2B5EF4-FFF2-40B4-BE49-F238E27FC236}">
                    <a16:creationId xmlns:a16="http://schemas.microsoft.com/office/drawing/2014/main" id="{79B67AE3-FD1E-4473-B9D0-35A4F9E66FBF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FEEE3533-6737-487E-B194-48828C1770AA}"/>
              </a:ext>
            </a:extLst>
          </p:cNvPr>
          <p:cNvGrpSpPr/>
          <p:nvPr/>
        </p:nvGrpSpPr>
        <p:grpSpPr>
          <a:xfrm flipH="1">
            <a:off x="4259317" y="1816949"/>
            <a:ext cx="583760" cy="587132"/>
            <a:chOff x="1826046" y="1816949"/>
            <a:chExt cx="583760" cy="587132"/>
          </a:xfrm>
        </p:grpSpPr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6F6CC2A3-2BEB-41C3-89B3-22B413AE2010}"/>
                </a:ext>
              </a:extLst>
            </p:cNvPr>
            <p:cNvGrpSpPr/>
            <p:nvPr/>
          </p:nvGrpSpPr>
          <p:grpSpPr>
            <a:xfrm>
              <a:off x="1826046" y="2119136"/>
              <a:ext cx="151962" cy="284945"/>
              <a:chOff x="7054619" y="2024868"/>
              <a:chExt cx="151962" cy="284945"/>
            </a:xfrm>
          </p:grpSpPr>
          <p:sp>
            <p:nvSpPr>
              <p:cNvPr id="106" name="직사각형 105">
                <a:extLst>
                  <a:ext uri="{FF2B5EF4-FFF2-40B4-BE49-F238E27FC236}">
                    <a16:creationId xmlns:a16="http://schemas.microsoft.com/office/drawing/2014/main" id="{647FFC4B-C3B4-46C0-8740-5DFC16B2E550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18C4AD6A-ABF7-4F1B-AB60-B5D68042E7DD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6CB28CCC-E761-4C04-AA27-4E3CCA077AAB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A9F714C8-1B9F-4531-943A-7D3D88845A21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0C6D6F07-A171-4CE4-AFE0-32297660E0E8}"/>
                </a:ext>
              </a:extLst>
            </p:cNvPr>
            <p:cNvGrpSpPr/>
            <p:nvPr/>
          </p:nvGrpSpPr>
          <p:grpSpPr>
            <a:xfrm rot="16200000">
              <a:off x="2191353" y="1750457"/>
              <a:ext cx="151962" cy="284945"/>
              <a:chOff x="7054619" y="2024868"/>
              <a:chExt cx="151962" cy="284945"/>
            </a:xfrm>
          </p:grpSpPr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id="{4E97C854-5267-4D38-BFB2-B5EF183FE09A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3" name="그룹 102">
                <a:extLst>
                  <a:ext uri="{FF2B5EF4-FFF2-40B4-BE49-F238E27FC236}">
                    <a16:creationId xmlns:a16="http://schemas.microsoft.com/office/drawing/2014/main" id="{C4B12478-39E2-432A-9C52-4D0655E92377}"/>
                  </a:ext>
                </a:extLst>
              </p:cNvPr>
              <p:cNvGrpSpPr/>
              <p:nvPr/>
            </p:nvGrpSpPr>
            <p:grpSpPr>
              <a:xfrm>
                <a:off x="7084664" y="2058400"/>
                <a:ext cx="91871" cy="217882"/>
                <a:chOff x="7084664" y="2059012"/>
                <a:chExt cx="91871" cy="217882"/>
              </a:xfrm>
            </p:grpSpPr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61FF9653-3481-4FB6-8DCB-80941639363C}"/>
                    </a:ext>
                  </a:extLst>
                </p:cNvPr>
                <p:cNvSpPr/>
                <p:nvPr/>
              </p:nvSpPr>
              <p:spPr>
                <a:xfrm rot="5400000">
                  <a:off x="7084664" y="2059012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882EB216-7DAD-4D8A-915B-F1745250F0C0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4F595D56-A6D1-4E82-8200-32EF17C2B171}"/>
              </a:ext>
            </a:extLst>
          </p:cNvPr>
          <p:cNvGrpSpPr/>
          <p:nvPr/>
        </p:nvGrpSpPr>
        <p:grpSpPr>
          <a:xfrm flipV="1">
            <a:off x="1826046" y="4263404"/>
            <a:ext cx="583760" cy="587132"/>
            <a:chOff x="1826046" y="1816949"/>
            <a:chExt cx="583760" cy="587132"/>
          </a:xfrm>
        </p:grpSpPr>
        <p:grpSp>
          <p:nvGrpSpPr>
            <p:cNvPr id="111" name="그룹 110">
              <a:extLst>
                <a:ext uri="{FF2B5EF4-FFF2-40B4-BE49-F238E27FC236}">
                  <a16:creationId xmlns:a16="http://schemas.microsoft.com/office/drawing/2014/main" id="{712C7201-2C92-4EB6-8000-5BBD220A12ED}"/>
                </a:ext>
              </a:extLst>
            </p:cNvPr>
            <p:cNvGrpSpPr/>
            <p:nvPr/>
          </p:nvGrpSpPr>
          <p:grpSpPr>
            <a:xfrm>
              <a:off x="1826046" y="2119136"/>
              <a:ext cx="151962" cy="284945"/>
              <a:chOff x="7054619" y="2024868"/>
              <a:chExt cx="151962" cy="284945"/>
            </a:xfrm>
          </p:grpSpPr>
          <p:sp>
            <p:nvSpPr>
              <p:cNvPr id="117" name="직사각형 116">
                <a:extLst>
                  <a:ext uri="{FF2B5EF4-FFF2-40B4-BE49-F238E27FC236}">
                    <a16:creationId xmlns:a16="http://schemas.microsoft.com/office/drawing/2014/main" id="{B9E81BEF-789B-4394-BDEF-B96B9B8D79CD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18" name="그룹 117">
                <a:extLst>
                  <a:ext uri="{FF2B5EF4-FFF2-40B4-BE49-F238E27FC236}">
                    <a16:creationId xmlns:a16="http://schemas.microsoft.com/office/drawing/2014/main" id="{A44A90C6-67B7-4CB7-853D-10AF35E43948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EEF2CC80-2F39-44E3-851E-0E4B4F8AD9DD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3D4DF6FB-A657-42BA-94E1-DB41307662D0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15BC6336-F34F-42CF-BD28-F441118733D1}"/>
                </a:ext>
              </a:extLst>
            </p:cNvPr>
            <p:cNvGrpSpPr/>
            <p:nvPr/>
          </p:nvGrpSpPr>
          <p:grpSpPr>
            <a:xfrm rot="16200000">
              <a:off x="2191353" y="1750457"/>
              <a:ext cx="151962" cy="284945"/>
              <a:chOff x="7054619" y="2024868"/>
              <a:chExt cx="151962" cy="284945"/>
            </a:xfrm>
          </p:grpSpPr>
          <p:sp>
            <p:nvSpPr>
              <p:cNvPr id="113" name="직사각형 112">
                <a:extLst>
                  <a:ext uri="{FF2B5EF4-FFF2-40B4-BE49-F238E27FC236}">
                    <a16:creationId xmlns:a16="http://schemas.microsoft.com/office/drawing/2014/main" id="{D13CD56A-821B-4EB4-97BB-B27851C5983D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14" name="그룹 113">
                <a:extLst>
                  <a:ext uri="{FF2B5EF4-FFF2-40B4-BE49-F238E27FC236}">
                    <a16:creationId xmlns:a16="http://schemas.microsoft.com/office/drawing/2014/main" id="{4F3B93D6-1F20-42F0-AA04-353E0555EC31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6731DD0D-EAB2-44F5-813E-F908677DFCE5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3EC3E13C-8498-47C2-85DA-1A576D1F16DC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095C9FA3-0441-4C12-A6E8-5F3F20EDB8E6}"/>
              </a:ext>
            </a:extLst>
          </p:cNvPr>
          <p:cNvGrpSpPr/>
          <p:nvPr/>
        </p:nvGrpSpPr>
        <p:grpSpPr>
          <a:xfrm flipH="1" flipV="1">
            <a:off x="4259317" y="4263404"/>
            <a:ext cx="583760" cy="587132"/>
            <a:chOff x="1826046" y="1816949"/>
            <a:chExt cx="583760" cy="587132"/>
          </a:xfrm>
        </p:grpSpPr>
        <p:grpSp>
          <p:nvGrpSpPr>
            <p:cNvPr id="122" name="그룹 121">
              <a:extLst>
                <a:ext uri="{FF2B5EF4-FFF2-40B4-BE49-F238E27FC236}">
                  <a16:creationId xmlns:a16="http://schemas.microsoft.com/office/drawing/2014/main" id="{0F6D800E-C35E-41D8-9DF8-E42409B7E43D}"/>
                </a:ext>
              </a:extLst>
            </p:cNvPr>
            <p:cNvGrpSpPr/>
            <p:nvPr/>
          </p:nvGrpSpPr>
          <p:grpSpPr>
            <a:xfrm>
              <a:off x="1826046" y="2119136"/>
              <a:ext cx="151962" cy="284945"/>
              <a:chOff x="7054619" y="2024868"/>
              <a:chExt cx="151962" cy="284945"/>
            </a:xfrm>
          </p:grpSpPr>
          <p:sp>
            <p:nvSpPr>
              <p:cNvPr id="128" name="직사각형 127">
                <a:extLst>
                  <a:ext uri="{FF2B5EF4-FFF2-40B4-BE49-F238E27FC236}">
                    <a16:creationId xmlns:a16="http://schemas.microsoft.com/office/drawing/2014/main" id="{1B279543-0344-45FD-8B51-8D2E1824B30F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29" name="그룹 128">
                <a:extLst>
                  <a:ext uri="{FF2B5EF4-FFF2-40B4-BE49-F238E27FC236}">
                    <a16:creationId xmlns:a16="http://schemas.microsoft.com/office/drawing/2014/main" id="{8CECF9C6-22C2-4A11-A4F8-6646E7F802B5}"/>
                  </a:ext>
                </a:extLst>
              </p:cNvPr>
              <p:cNvGrpSpPr/>
              <p:nvPr/>
            </p:nvGrpSpPr>
            <p:grpSpPr>
              <a:xfrm>
                <a:off x="7084665" y="2058399"/>
                <a:ext cx="91870" cy="217883"/>
                <a:chOff x="7084665" y="2059011"/>
                <a:chExt cx="91870" cy="217883"/>
              </a:xfrm>
            </p:grpSpPr>
            <p:sp>
              <p:nvSpPr>
                <p:cNvPr id="130" name="타원 129">
                  <a:extLst>
                    <a:ext uri="{FF2B5EF4-FFF2-40B4-BE49-F238E27FC236}">
                      <a16:creationId xmlns:a16="http://schemas.microsoft.com/office/drawing/2014/main" id="{C130A2FA-60A8-4399-969F-634B7951AD0B}"/>
                    </a:ext>
                  </a:extLst>
                </p:cNvPr>
                <p:cNvSpPr/>
                <p:nvPr/>
              </p:nvSpPr>
              <p:spPr>
                <a:xfrm>
                  <a:off x="7084665" y="2059011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타원 130">
                  <a:extLst>
                    <a:ext uri="{FF2B5EF4-FFF2-40B4-BE49-F238E27FC236}">
                      <a16:creationId xmlns:a16="http://schemas.microsoft.com/office/drawing/2014/main" id="{1CF16ECB-CE03-4E34-BE2D-AB4F17FBB282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23" name="그룹 122">
              <a:extLst>
                <a:ext uri="{FF2B5EF4-FFF2-40B4-BE49-F238E27FC236}">
                  <a16:creationId xmlns:a16="http://schemas.microsoft.com/office/drawing/2014/main" id="{84682A89-BC39-483A-A5F1-DA107472E0C2}"/>
                </a:ext>
              </a:extLst>
            </p:cNvPr>
            <p:cNvGrpSpPr/>
            <p:nvPr/>
          </p:nvGrpSpPr>
          <p:grpSpPr>
            <a:xfrm rot="16200000">
              <a:off x="2191353" y="1750457"/>
              <a:ext cx="151962" cy="284945"/>
              <a:chOff x="7054619" y="2024868"/>
              <a:chExt cx="151962" cy="284945"/>
            </a:xfrm>
          </p:grpSpPr>
          <p:sp>
            <p:nvSpPr>
              <p:cNvPr id="124" name="직사각형 123">
                <a:extLst>
                  <a:ext uri="{FF2B5EF4-FFF2-40B4-BE49-F238E27FC236}">
                    <a16:creationId xmlns:a16="http://schemas.microsoft.com/office/drawing/2014/main" id="{31BD6C91-2088-4414-8872-C31F4338E9FD}"/>
                  </a:ext>
                </a:extLst>
              </p:cNvPr>
              <p:cNvSpPr/>
              <p:nvPr/>
            </p:nvSpPr>
            <p:spPr>
              <a:xfrm>
                <a:off x="7054619" y="2024868"/>
                <a:ext cx="151962" cy="284945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25" name="그룹 124">
                <a:extLst>
                  <a:ext uri="{FF2B5EF4-FFF2-40B4-BE49-F238E27FC236}">
                    <a16:creationId xmlns:a16="http://schemas.microsoft.com/office/drawing/2014/main" id="{BD469CEE-89DE-4D1C-A551-0C3E73D0A585}"/>
                  </a:ext>
                </a:extLst>
              </p:cNvPr>
              <p:cNvGrpSpPr/>
              <p:nvPr/>
            </p:nvGrpSpPr>
            <p:grpSpPr>
              <a:xfrm>
                <a:off x="7084664" y="2058400"/>
                <a:ext cx="91871" cy="217882"/>
                <a:chOff x="7084664" y="2059012"/>
                <a:chExt cx="91871" cy="217882"/>
              </a:xfrm>
            </p:grpSpPr>
            <p:sp>
              <p:nvSpPr>
                <p:cNvPr id="126" name="타원 125">
                  <a:extLst>
                    <a:ext uri="{FF2B5EF4-FFF2-40B4-BE49-F238E27FC236}">
                      <a16:creationId xmlns:a16="http://schemas.microsoft.com/office/drawing/2014/main" id="{A3BC589E-434F-459D-A3E4-4C809A1E6D34}"/>
                    </a:ext>
                  </a:extLst>
                </p:cNvPr>
                <p:cNvSpPr/>
                <p:nvPr/>
              </p:nvSpPr>
              <p:spPr>
                <a:xfrm rot="5400000">
                  <a:off x="7084664" y="2059012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7" name="타원 126">
                  <a:extLst>
                    <a:ext uri="{FF2B5EF4-FFF2-40B4-BE49-F238E27FC236}">
                      <a16:creationId xmlns:a16="http://schemas.microsoft.com/office/drawing/2014/main" id="{47F6F75F-79EA-45F2-9E80-BFB81DC7BFC3}"/>
                    </a:ext>
                  </a:extLst>
                </p:cNvPr>
                <p:cNvSpPr/>
                <p:nvPr/>
              </p:nvSpPr>
              <p:spPr>
                <a:xfrm>
                  <a:off x="7084665" y="2185024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6D154B9F-1B40-4953-8ACF-3D4BCADF42F9}"/>
              </a:ext>
            </a:extLst>
          </p:cNvPr>
          <p:cNvGrpSpPr/>
          <p:nvPr/>
        </p:nvGrpSpPr>
        <p:grpSpPr>
          <a:xfrm flipV="1">
            <a:off x="4165605" y="2578456"/>
            <a:ext cx="151962" cy="537779"/>
            <a:chOff x="7047191" y="3160111"/>
            <a:chExt cx="151962" cy="537779"/>
          </a:xfrm>
        </p:grpSpPr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3E0661CA-3E2E-48B5-8723-FDE3ACFDACD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1" name="그룹 140">
              <a:extLst>
                <a:ext uri="{FF2B5EF4-FFF2-40B4-BE49-F238E27FC236}">
                  <a16:creationId xmlns:a16="http://schemas.microsoft.com/office/drawing/2014/main" id="{5C07AD74-CA3A-440F-9D14-CEA203E99238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42" name="타원 141">
                <a:extLst>
                  <a:ext uri="{FF2B5EF4-FFF2-40B4-BE49-F238E27FC236}">
                    <a16:creationId xmlns:a16="http://schemas.microsoft.com/office/drawing/2014/main" id="{73928D0D-7AFA-4266-8594-DD0E93F1101D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3" name="타원 142">
                <a:extLst>
                  <a:ext uri="{FF2B5EF4-FFF2-40B4-BE49-F238E27FC236}">
                    <a16:creationId xmlns:a16="http://schemas.microsoft.com/office/drawing/2014/main" id="{0A9DEECD-CA3A-42C7-90CD-DE68FD8F9C17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타원 143">
                <a:extLst>
                  <a:ext uri="{FF2B5EF4-FFF2-40B4-BE49-F238E27FC236}">
                    <a16:creationId xmlns:a16="http://schemas.microsoft.com/office/drawing/2014/main" id="{D4B6EA07-B9C1-451F-8E2C-E7B2896D6FFC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5" name="타원 144">
                <a:extLst>
                  <a:ext uri="{FF2B5EF4-FFF2-40B4-BE49-F238E27FC236}">
                    <a16:creationId xmlns:a16="http://schemas.microsoft.com/office/drawing/2014/main" id="{6747BF26-BB1C-4A2F-96C0-99F372BA4D27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화살표: 아래쪽 145">
                <a:extLst>
                  <a:ext uri="{FF2B5EF4-FFF2-40B4-BE49-F238E27FC236}">
                    <a16:creationId xmlns:a16="http://schemas.microsoft.com/office/drawing/2014/main" id="{08F37C66-4C53-4101-9217-18812D5BE133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38851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5" name="그룹 154">
            <a:extLst>
              <a:ext uri="{FF2B5EF4-FFF2-40B4-BE49-F238E27FC236}">
                <a16:creationId xmlns:a16="http://schemas.microsoft.com/office/drawing/2014/main" id="{6681EF06-A1A3-4D17-95D2-1B71C2579547}"/>
              </a:ext>
            </a:extLst>
          </p:cNvPr>
          <p:cNvGrpSpPr/>
          <p:nvPr/>
        </p:nvGrpSpPr>
        <p:grpSpPr>
          <a:xfrm rot="16200000" flipH="1" flipV="1">
            <a:off x="2773438" y="2144031"/>
            <a:ext cx="151962" cy="537779"/>
            <a:chOff x="7047191" y="3160111"/>
            <a:chExt cx="151962" cy="537779"/>
          </a:xfrm>
        </p:grpSpPr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97218C1D-5F30-4D94-9271-0C7F252175D7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13323432-3721-4847-8D82-C0591C3FEEB2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8" name="타원 157">
                <a:extLst>
                  <a:ext uri="{FF2B5EF4-FFF2-40B4-BE49-F238E27FC236}">
                    <a16:creationId xmlns:a16="http://schemas.microsoft.com/office/drawing/2014/main" id="{7B842958-D3F5-4423-BAFA-675915E67945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" name="타원 158">
                <a:extLst>
                  <a:ext uri="{FF2B5EF4-FFF2-40B4-BE49-F238E27FC236}">
                    <a16:creationId xmlns:a16="http://schemas.microsoft.com/office/drawing/2014/main" id="{F758C5A5-F49C-400C-A164-EAEC25EAD07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149DA800-956A-485E-99FB-C841B8C4C80D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:a16="http://schemas.microsoft.com/office/drawing/2014/main" id="{2925728D-7FCF-4E64-94A2-6637CD6677E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화살표: 아래쪽 161">
                <a:extLst>
                  <a:ext uri="{FF2B5EF4-FFF2-40B4-BE49-F238E27FC236}">
                    <a16:creationId xmlns:a16="http://schemas.microsoft.com/office/drawing/2014/main" id="{D1A796E4-F732-48E4-B9CD-13E77B037D52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19B3DC-604C-4B2F-B7EB-615971FB938A}"/>
              </a:ext>
            </a:extLst>
          </p:cNvPr>
          <p:cNvSpPr/>
          <p:nvPr/>
        </p:nvSpPr>
        <p:spPr>
          <a:xfrm>
            <a:off x="974610" y="2472233"/>
            <a:ext cx="449851" cy="29231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4" name="그룹 163">
            <a:extLst>
              <a:ext uri="{FF2B5EF4-FFF2-40B4-BE49-F238E27FC236}">
                <a16:creationId xmlns:a16="http://schemas.microsoft.com/office/drawing/2014/main" id="{B83E377E-7E36-4C22-AA23-8BF1C2C5D37D}"/>
              </a:ext>
            </a:extLst>
          </p:cNvPr>
          <p:cNvGrpSpPr/>
          <p:nvPr/>
        </p:nvGrpSpPr>
        <p:grpSpPr>
          <a:xfrm rot="5400000" flipV="1">
            <a:off x="7453891" y="3512518"/>
            <a:ext cx="151962" cy="537779"/>
            <a:chOff x="7047191" y="3160111"/>
            <a:chExt cx="151962" cy="537779"/>
          </a:xfrm>
        </p:grpSpPr>
        <p:sp>
          <p:nvSpPr>
            <p:cNvPr id="165" name="직사각형 164">
              <a:extLst>
                <a:ext uri="{FF2B5EF4-FFF2-40B4-BE49-F238E27FC236}">
                  <a16:creationId xmlns:a16="http://schemas.microsoft.com/office/drawing/2014/main" id="{73344AD5-586D-41EA-9086-3BFA0FCAAA7B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4C1BE51F-ED64-4BF9-9EB4-4A8EE6E87BDF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67" name="타원 166">
                <a:extLst>
                  <a:ext uri="{FF2B5EF4-FFF2-40B4-BE49-F238E27FC236}">
                    <a16:creationId xmlns:a16="http://schemas.microsoft.com/office/drawing/2014/main" id="{21224C17-EBDA-4FF0-B99C-03037116DE72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타원 167">
                <a:extLst>
                  <a:ext uri="{FF2B5EF4-FFF2-40B4-BE49-F238E27FC236}">
                    <a16:creationId xmlns:a16="http://schemas.microsoft.com/office/drawing/2014/main" id="{CB0C9628-6403-4F9D-9E57-4477444B33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0B3E1B77-BE1A-45EA-841F-A6921148636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504EDE15-6F47-436A-8313-EA2EB2F54D7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1" name="화살표: 아래쪽 170">
                <a:extLst>
                  <a:ext uri="{FF2B5EF4-FFF2-40B4-BE49-F238E27FC236}">
                    <a16:creationId xmlns:a16="http://schemas.microsoft.com/office/drawing/2014/main" id="{EF94137E-BC0E-4FF2-9AD0-7459E690FB86}"/>
                  </a:ext>
                </a:extLst>
              </p:cNvPr>
              <p:cNvSpPr/>
              <p:nvPr/>
            </p:nvSpPr>
            <p:spPr>
              <a:xfrm rot="10800000">
                <a:off x="7100313" y="3938851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72" name="사각형: 둥근 모서리 171">
            <a:extLst>
              <a:ext uri="{FF2B5EF4-FFF2-40B4-BE49-F238E27FC236}">
                <a16:creationId xmlns:a16="http://schemas.microsoft.com/office/drawing/2014/main" id="{09BC4095-CBC5-4F07-98C9-98291B04EAC6}"/>
              </a:ext>
            </a:extLst>
          </p:cNvPr>
          <p:cNvSpPr/>
          <p:nvPr/>
        </p:nvSpPr>
        <p:spPr>
          <a:xfrm>
            <a:off x="1137334" y="2456497"/>
            <a:ext cx="519523" cy="292311"/>
          </a:xfrm>
          <a:prstGeom prst="roundRect">
            <a:avLst>
              <a:gd name="adj" fmla="val 217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3603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3C0AC031-3D10-45A3-AB9A-02F75F277A49}"/>
              </a:ext>
            </a:extLst>
          </p:cNvPr>
          <p:cNvGrpSpPr/>
          <p:nvPr/>
        </p:nvGrpSpPr>
        <p:grpSpPr>
          <a:xfrm>
            <a:off x="0" y="0"/>
            <a:ext cx="6667500" cy="6667500"/>
            <a:chOff x="0" y="0"/>
            <a:chExt cx="6667500" cy="666750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3AD2433-17FB-4449-A109-CDAAC368786E}"/>
                </a:ext>
              </a:extLst>
            </p:cNvPr>
            <p:cNvSpPr/>
            <p:nvPr/>
          </p:nvSpPr>
          <p:spPr>
            <a:xfrm>
              <a:off x="0" y="0"/>
              <a:ext cx="6667500" cy="66675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F862DA3-1FB3-413F-9E25-D31150222875}"/>
                </a:ext>
              </a:extLst>
            </p:cNvPr>
            <p:cNvGrpSpPr/>
            <p:nvPr/>
          </p:nvGrpSpPr>
          <p:grpSpPr>
            <a:xfrm>
              <a:off x="0" y="2405819"/>
              <a:ext cx="6667500" cy="1855862"/>
              <a:chOff x="-201999" y="2599121"/>
              <a:chExt cx="3178563" cy="185586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14A3AF18-631B-4D37-B8A6-6A5E4904E3A5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0F710A7B-B11B-4205-B5F6-DFE14BD650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4007325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3850F20-82EA-4F5D-8F10-7C0A32071F4C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236F76A0-C8A0-43A3-B241-D3AEF91E73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3046778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668490EF-1EC5-4F7F-9E12-1C5C3953B0AB}"/>
                  </a:ext>
                </a:extLst>
              </p:cNvPr>
              <p:cNvSpPr/>
              <p:nvPr/>
            </p:nvSpPr>
            <p:spPr>
              <a:xfrm flipV="1">
                <a:off x="-201996" y="3494436"/>
                <a:ext cx="3178560" cy="67594"/>
              </a:xfrm>
              <a:prstGeom prst="rect">
                <a:avLst/>
              </a:prstGeom>
              <a:solidFill>
                <a:srgbClr val="E7CD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85EFD91-7F1F-41FE-B837-1C29AC9804EC}"/>
                </a:ext>
              </a:extLst>
            </p:cNvPr>
            <p:cNvGrpSpPr/>
            <p:nvPr/>
          </p:nvGrpSpPr>
          <p:grpSpPr>
            <a:xfrm>
              <a:off x="2086290" y="2405819"/>
              <a:ext cx="317166" cy="1857600"/>
              <a:chOff x="4848540" y="2501069"/>
              <a:chExt cx="317166" cy="1857600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5FF1CC00-8DBA-4F74-9BEE-ACDFD20E45D7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224AE254-3A19-48CC-9A03-110EF47D8D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F0187E1B-62AB-4A87-B1CD-E18B89E1F357}"/>
                </a:ext>
              </a:extLst>
            </p:cNvPr>
            <p:cNvGrpSpPr/>
            <p:nvPr/>
          </p:nvGrpSpPr>
          <p:grpSpPr>
            <a:xfrm rot="5400000">
              <a:off x="0" y="2405819"/>
              <a:ext cx="6667500" cy="1855862"/>
              <a:chOff x="-201999" y="2599121"/>
              <a:chExt cx="3178563" cy="1855862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ABB4A3D1-286B-4094-8062-F7F69BD25884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4A30BB0D-5113-448B-A99C-8A3F075927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4007325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96AEBC97-AFD3-46D5-A67B-A9552A251704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023B5143-AEDF-4D3A-9A90-3AC7815494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01999" y="3046778"/>
                <a:ext cx="3178562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379B7790-AF48-4B7C-ACB0-BBBDF222FD2F}"/>
                  </a:ext>
                </a:extLst>
              </p:cNvPr>
              <p:cNvSpPr/>
              <p:nvPr/>
            </p:nvSpPr>
            <p:spPr>
              <a:xfrm flipV="1">
                <a:off x="-201996" y="3494436"/>
                <a:ext cx="3178560" cy="67594"/>
              </a:xfrm>
              <a:prstGeom prst="rect">
                <a:avLst/>
              </a:prstGeom>
              <a:solidFill>
                <a:srgbClr val="E7CD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F5F6E174-4AA9-459B-B5D5-950B98D37658}"/>
                </a:ext>
              </a:extLst>
            </p:cNvPr>
            <p:cNvGrpSpPr/>
            <p:nvPr/>
          </p:nvGrpSpPr>
          <p:grpSpPr>
            <a:xfrm flipH="1">
              <a:off x="4259319" y="2405819"/>
              <a:ext cx="317166" cy="1857600"/>
              <a:chOff x="4848540" y="2501069"/>
              <a:chExt cx="317166" cy="1857600"/>
            </a:xfrm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FF3557E7-045D-47D3-9CD6-C3506E5F4F45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7BB66407-42C6-437B-AA0A-D278C77AB2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78A22C29-EED7-41D9-BEBC-6E138B202CF8}"/>
                </a:ext>
              </a:extLst>
            </p:cNvPr>
            <p:cNvGrpSpPr/>
            <p:nvPr/>
          </p:nvGrpSpPr>
          <p:grpSpPr>
            <a:xfrm rot="5400000">
              <a:off x="3173986" y="1316698"/>
              <a:ext cx="317166" cy="1857600"/>
              <a:chOff x="4848540" y="2501069"/>
              <a:chExt cx="317166" cy="1857600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DAE41916-1625-49B5-8AC3-99C70B863FDF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8EA1255A-9944-4389-8A4C-4AB6FB58EB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3965796C-74EA-4F5D-BB22-464AA30C064A}"/>
                </a:ext>
              </a:extLst>
            </p:cNvPr>
            <p:cNvGrpSpPr/>
            <p:nvPr/>
          </p:nvGrpSpPr>
          <p:grpSpPr>
            <a:xfrm rot="16200000" flipV="1">
              <a:off x="3173986" y="3489102"/>
              <a:ext cx="317166" cy="1857600"/>
              <a:chOff x="4848540" y="2501069"/>
              <a:chExt cx="317166" cy="1857600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ED7D7A32-97AB-4200-9872-81529268745E}"/>
                  </a:ext>
                </a:extLst>
              </p:cNvPr>
              <p:cNvSpPr/>
              <p:nvPr/>
            </p:nvSpPr>
            <p:spPr>
              <a:xfrm>
                <a:off x="4848540" y="2501069"/>
                <a:ext cx="317166" cy="1857600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5F81C4B7-546D-495B-9D9D-8C81F2AB47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580"/>
              <a:stretch/>
            </p:blipFill>
            <p:spPr>
              <a:xfrm>
                <a:off x="4848840" y="2501069"/>
                <a:ext cx="190500" cy="1855856"/>
              </a:xfrm>
              <a:prstGeom prst="rect">
                <a:avLst/>
              </a:prstGeom>
            </p:spPr>
          </p:pic>
        </p:grp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6CE798A-55F1-465C-B1D5-8AA8D5B7F464}"/>
                </a:ext>
              </a:extLst>
            </p:cNvPr>
            <p:cNvSpPr/>
            <p:nvPr/>
          </p:nvSpPr>
          <p:spPr>
            <a:xfrm>
              <a:off x="2405817" y="2406939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C21F10E8-5550-4FAE-B8C6-7057E395BA29}"/>
                </a:ext>
              </a:extLst>
            </p:cNvPr>
            <p:cNvSpPr/>
            <p:nvPr/>
          </p:nvSpPr>
          <p:spPr>
            <a:xfrm>
              <a:off x="2314430" y="2406939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F0715039-4133-41B1-85DC-AB869D274F38}"/>
                </a:ext>
              </a:extLst>
            </p:cNvPr>
            <p:cNvSpPr/>
            <p:nvPr/>
          </p:nvSpPr>
          <p:spPr>
            <a:xfrm>
              <a:off x="2405817" y="2341645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89CA8DD7-DB12-46F2-BFD3-AB4ACEC3F1EE}"/>
                </a:ext>
              </a:extLst>
            </p:cNvPr>
            <p:cNvGrpSpPr/>
            <p:nvPr/>
          </p:nvGrpSpPr>
          <p:grpSpPr>
            <a:xfrm>
              <a:off x="1542506" y="3955392"/>
              <a:ext cx="362459" cy="200831"/>
              <a:chOff x="1633244" y="4441220"/>
              <a:chExt cx="362459" cy="200831"/>
            </a:xfrm>
          </p:grpSpPr>
          <p:sp>
            <p:nvSpPr>
              <p:cNvPr id="60" name="화살표: 굽음 59">
                <a:extLst>
                  <a:ext uri="{FF2B5EF4-FFF2-40B4-BE49-F238E27FC236}">
                    <a16:creationId xmlns:a16="http://schemas.microsoft.com/office/drawing/2014/main" id="{0D5BF29E-D104-4FE2-A6BD-5F398D64A22D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화살표: 오른쪽 4">
                <a:extLst>
                  <a:ext uri="{FF2B5EF4-FFF2-40B4-BE49-F238E27FC236}">
                    <a16:creationId xmlns:a16="http://schemas.microsoft.com/office/drawing/2014/main" id="{CC9CB3F1-F91F-4576-B614-1319591D5FD2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9" name="화살표: 굽음 78">
              <a:extLst>
                <a:ext uri="{FF2B5EF4-FFF2-40B4-BE49-F238E27FC236}">
                  <a16:creationId xmlns:a16="http://schemas.microsoft.com/office/drawing/2014/main" id="{CD01633A-614C-4E90-9D1D-4B7115118794}"/>
                </a:ext>
              </a:extLst>
            </p:cNvPr>
            <p:cNvSpPr/>
            <p:nvPr/>
          </p:nvSpPr>
          <p:spPr>
            <a:xfrm rot="5400000" flipV="1">
              <a:off x="4818113" y="2907377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0" name="화살표: 굽음 79">
              <a:extLst>
                <a:ext uri="{FF2B5EF4-FFF2-40B4-BE49-F238E27FC236}">
                  <a16:creationId xmlns:a16="http://schemas.microsoft.com/office/drawing/2014/main" id="{59D3E1E8-6912-4294-91CE-C7FFB2D70F2C}"/>
                </a:ext>
              </a:extLst>
            </p:cNvPr>
            <p:cNvSpPr/>
            <p:nvPr/>
          </p:nvSpPr>
          <p:spPr>
            <a:xfrm rot="10800000" flipV="1">
              <a:off x="3437875" y="4687181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1" name="화살표: 굽음 80">
              <a:extLst>
                <a:ext uri="{FF2B5EF4-FFF2-40B4-BE49-F238E27FC236}">
                  <a16:creationId xmlns:a16="http://schemas.microsoft.com/office/drawing/2014/main" id="{4BEC4BB1-440B-41BC-AF61-3432171116B0}"/>
                </a:ext>
              </a:extLst>
            </p:cNvPr>
            <p:cNvSpPr/>
            <p:nvPr/>
          </p:nvSpPr>
          <p:spPr>
            <a:xfrm rot="16200000" flipV="1">
              <a:off x="1622756" y="3403297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2" name="화살표: 굽음 81">
              <a:extLst>
                <a:ext uri="{FF2B5EF4-FFF2-40B4-BE49-F238E27FC236}">
                  <a16:creationId xmlns:a16="http://schemas.microsoft.com/office/drawing/2014/main" id="{24D648FD-72E8-425E-AA5D-0E96DA21CDAA}"/>
                </a:ext>
              </a:extLst>
            </p:cNvPr>
            <p:cNvSpPr/>
            <p:nvPr/>
          </p:nvSpPr>
          <p:spPr>
            <a:xfrm flipV="1">
              <a:off x="2996058" y="1574026"/>
              <a:ext cx="201962" cy="362456"/>
            </a:xfrm>
            <a:prstGeom prst="bentArrow">
              <a:avLst>
                <a:gd name="adj1" fmla="val 20283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53FFFDCC-E050-4139-9D92-04114688336D}"/>
                </a:ext>
              </a:extLst>
            </p:cNvPr>
            <p:cNvGrpSpPr/>
            <p:nvPr/>
          </p:nvGrpSpPr>
          <p:grpSpPr>
            <a:xfrm rot="16200000">
              <a:off x="3892109" y="4767995"/>
              <a:ext cx="362459" cy="200831"/>
              <a:chOff x="1633244" y="4441220"/>
              <a:chExt cx="362459" cy="200831"/>
            </a:xfrm>
          </p:grpSpPr>
          <p:sp>
            <p:nvSpPr>
              <p:cNvPr id="84" name="화살표: 굽음 83">
                <a:extLst>
                  <a:ext uri="{FF2B5EF4-FFF2-40B4-BE49-F238E27FC236}">
                    <a16:creationId xmlns:a16="http://schemas.microsoft.com/office/drawing/2014/main" id="{7EA3C454-AF16-402D-B124-F785A9D8E0F9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화살표: 오른쪽 84">
                <a:extLst>
                  <a:ext uri="{FF2B5EF4-FFF2-40B4-BE49-F238E27FC236}">
                    <a16:creationId xmlns:a16="http://schemas.microsoft.com/office/drawing/2014/main" id="{ED67E77C-4309-41F0-BABE-C029A26D6242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1A50FD98-F156-4889-812F-1EB6914DFD93}"/>
                </a:ext>
              </a:extLst>
            </p:cNvPr>
            <p:cNvGrpSpPr/>
            <p:nvPr/>
          </p:nvGrpSpPr>
          <p:grpSpPr>
            <a:xfrm rot="10800000">
              <a:off x="4734907" y="2509608"/>
              <a:ext cx="362459" cy="200831"/>
              <a:chOff x="1633244" y="4441220"/>
              <a:chExt cx="362459" cy="200831"/>
            </a:xfrm>
          </p:grpSpPr>
          <p:sp>
            <p:nvSpPr>
              <p:cNvPr id="87" name="화살표: 굽음 86">
                <a:extLst>
                  <a:ext uri="{FF2B5EF4-FFF2-40B4-BE49-F238E27FC236}">
                    <a16:creationId xmlns:a16="http://schemas.microsoft.com/office/drawing/2014/main" id="{F8C3C96B-CDD8-40C7-AA57-7C626E5D48A9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화살표: 오른쪽 87">
                <a:extLst>
                  <a:ext uri="{FF2B5EF4-FFF2-40B4-BE49-F238E27FC236}">
                    <a16:creationId xmlns:a16="http://schemas.microsoft.com/office/drawing/2014/main" id="{1B5E5B23-7F03-4E84-BD96-A5D442269CBD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924CD0BF-04C9-43F8-911B-B0C35772DA30}"/>
                </a:ext>
              </a:extLst>
            </p:cNvPr>
            <p:cNvGrpSpPr/>
            <p:nvPr/>
          </p:nvGrpSpPr>
          <p:grpSpPr>
            <a:xfrm rot="5400000">
              <a:off x="2429252" y="1654837"/>
              <a:ext cx="362459" cy="200831"/>
              <a:chOff x="1633244" y="4441220"/>
              <a:chExt cx="362459" cy="200831"/>
            </a:xfrm>
          </p:grpSpPr>
          <p:sp>
            <p:nvSpPr>
              <p:cNvPr id="90" name="화살표: 굽음 89">
                <a:extLst>
                  <a:ext uri="{FF2B5EF4-FFF2-40B4-BE49-F238E27FC236}">
                    <a16:creationId xmlns:a16="http://schemas.microsoft.com/office/drawing/2014/main" id="{CCAE78C3-67EE-4BFA-92A7-297382F3851E}"/>
                  </a:ext>
                </a:extLst>
              </p:cNvPr>
              <p:cNvSpPr/>
              <p:nvPr/>
            </p:nvSpPr>
            <p:spPr>
              <a:xfrm rot="16200000" flipH="1" flipV="1">
                <a:off x="1707316" y="4393256"/>
                <a:ext cx="174723" cy="322867"/>
              </a:xfrm>
              <a:prstGeom prst="bentArrow">
                <a:avLst>
                  <a:gd name="adj1" fmla="val 1892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화살표: 오른쪽 90">
                <a:extLst>
                  <a:ext uri="{FF2B5EF4-FFF2-40B4-BE49-F238E27FC236}">
                    <a16:creationId xmlns:a16="http://schemas.microsoft.com/office/drawing/2014/main" id="{897904AF-5F13-4824-84DE-A89016B6B3B2}"/>
                  </a:ext>
                </a:extLst>
              </p:cNvPr>
              <p:cNvSpPr/>
              <p:nvPr/>
            </p:nvSpPr>
            <p:spPr>
              <a:xfrm>
                <a:off x="1633245" y="4441220"/>
                <a:ext cx="362458" cy="86216"/>
              </a:xfrm>
              <a:prstGeom prst="rightArrow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5EAD8621-615E-474D-A9B6-4244C4E5411C}"/>
                </a:ext>
              </a:extLst>
            </p:cNvPr>
            <p:cNvGrpSpPr/>
            <p:nvPr/>
          </p:nvGrpSpPr>
          <p:grpSpPr>
            <a:xfrm>
              <a:off x="2306633" y="3546315"/>
              <a:ext cx="151962" cy="537779"/>
              <a:chOff x="7047191" y="3160111"/>
              <a:chExt cx="151962" cy="537779"/>
            </a:xfrm>
          </p:grpSpPr>
          <p:sp>
            <p:nvSpPr>
              <p:cNvPr id="133" name="직사각형 132">
                <a:extLst>
                  <a:ext uri="{FF2B5EF4-FFF2-40B4-BE49-F238E27FC236}">
                    <a16:creationId xmlns:a16="http://schemas.microsoft.com/office/drawing/2014/main" id="{1B14CD2A-4B33-4437-B903-281243C8E79E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B007E6E2-0DAA-4FBA-B7EA-6FB12FA7184B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35" name="타원 134">
                  <a:extLst>
                    <a:ext uri="{FF2B5EF4-FFF2-40B4-BE49-F238E27FC236}">
                      <a16:creationId xmlns:a16="http://schemas.microsoft.com/office/drawing/2014/main" id="{A7D172BC-BE0B-4ED8-9894-F5667AE24DDF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타원 135">
                  <a:extLst>
                    <a:ext uri="{FF2B5EF4-FFF2-40B4-BE49-F238E27FC236}">
                      <a16:creationId xmlns:a16="http://schemas.microsoft.com/office/drawing/2014/main" id="{68177C47-723D-40E7-A3C5-F1C37D7AE0CE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타원 136">
                  <a:extLst>
                    <a:ext uri="{FF2B5EF4-FFF2-40B4-BE49-F238E27FC236}">
                      <a16:creationId xmlns:a16="http://schemas.microsoft.com/office/drawing/2014/main" id="{A0B9F7D8-F826-452C-8B8D-B066FEB62F58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타원 137">
                  <a:extLst>
                    <a:ext uri="{FF2B5EF4-FFF2-40B4-BE49-F238E27FC236}">
                      <a16:creationId xmlns:a16="http://schemas.microsoft.com/office/drawing/2014/main" id="{54012D94-6D83-4FAF-A937-BC220754E02F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화살표: 아래쪽 37">
                  <a:extLst>
                    <a:ext uri="{FF2B5EF4-FFF2-40B4-BE49-F238E27FC236}">
                      <a16:creationId xmlns:a16="http://schemas.microsoft.com/office/drawing/2014/main" id="{D603401B-5246-40E2-B6D4-44B7869D51CA}"/>
                    </a:ext>
                  </a:extLst>
                </p:cNvPr>
                <p:cNvSpPr/>
                <p:nvPr/>
              </p:nvSpPr>
              <p:spPr>
                <a:xfrm rot="10800000">
                  <a:off x="7100313" y="3941319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6D154B9F-1B40-4953-8ACF-3D4BCADF42F9}"/>
                </a:ext>
              </a:extLst>
            </p:cNvPr>
            <p:cNvGrpSpPr/>
            <p:nvPr/>
          </p:nvGrpSpPr>
          <p:grpSpPr>
            <a:xfrm flipV="1">
              <a:off x="4165605" y="2578456"/>
              <a:ext cx="151962" cy="537779"/>
              <a:chOff x="7047191" y="3160111"/>
              <a:chExt cx="151962" cy="537779"/>
            </a:xfrm>
          </p:grpSpPr>
          <p:sp>
            <p:nvSpPr>
              <p:cNvPr id="140" name="직사각형 139">
                <a:extLst>
                  <a:ext uri="{FF2B5EF4-FFF2-40B4-BE49-F238E27FC236}">
                    <a16:creationId xmlns:a16="http://schemas.microsoft.com/office/drawing/2014/main" id="{3E0661CA-3E2E-48B5-8723-FDE3ACFDACDE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41" name="그룹 140">
                <a:extLst>
                  <a:ext uri="{FF2B5EF4-FFF2-40B4-BE49-F238E27FC236}">
                    <a16:creationId xmlns:a16="http://schemas.microsoft.com/office/drawing/2014/main" id="{5C07AD74-CA3A-440F-9D14-CEA203E99238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42" name="타원 141">
                  <a:extLst>
                    <a:ext uri="{FF2B5EF4-FFF2-40B4-BE49-F238E27FC236}">
                      <a16:creationId xmlns:a16="http://schemas.microsoft.com/office/drawing/2014/main" id="{73928D0D-7AFA-4266-8594-DD0E93F1101D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3" name="타원 142">
                  <a:extLst>
                    <a:ext uri="{FF2B5EF4-FFF2-40B4-BE49-F238E27FC236}">
                      <a16:creationId xmlns:a16="http://schemas.microsoft.com/office/drawing/2014/main" id="{0A9DEECD-CA3A-42C7-90CD-DE68FD8F9C17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43">
                  <a:extLst>
                    <a:ext uri="{FF2B5EF4-FFF2-40B4-BE49-F238E27FC236}">
                      <a16:creationId xmlns:a16="http://schemas.microsoft.com/office/drawing/2014/main" id="{D4B6EA07-B9C1-451F-8E2C-E7B2896D6FFC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타원 144">
                  <a:extLst>
                    <a:ext uri="{FF2B5EF4-FFF2-40B4-BE49-F238E27FC236}">
                      <a16:creationId xmlns:a16="http://schemas.microsoft.com/office/drawing/2014/main" id="{6747BF26-BB1C-4A2F-96C0-99F372BA4D27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화살표: 아래쪽 145">
                  <a:extLst>
                    <a:ext uri="{FF2B5EF4-FFF2-40B4-BE49-F238E27FC236}">
                      <a16:creationId xmlns:a16="http://schemas.microsoft.com/office/drawing/2014/main" id="{08F37C66-4C53-4101-9217-18812D5BE133}"/>
                    </a:ext>
                  </a:extLst>
                </p:cNvPr>
                <p:cNvSpPr/>
                <p:nvPr/>
              </p:nvSpPr>
              <p:spPr>
                <a:xfrm rot="10800000">
                  <a:off x="7100313" y="3941319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47" name="그룹 146">
              <a:extLst>
                <a:ext uri="{FF2B5EF4-FFF2-40B4-BE49-F238E27FC236}">
                  <a16:creationId xmlns:a16="http://schemas.microsoft.com/office/drawing/2014/main" id="{7C7170D6-3C39-49B0-9EB2-4671F72770CB}"/>
                </a:ext>
              </a:extLst>
            </p:cNvPr>
            <p:cNvGrpSpPr/>
            <p:nvPr/>
          </p:nvGrpSpPr>
          <p:grpSpPr>
            <a:xfrm rot="5400000" flipV="1">
              <a:off x="3738043" y="3965671"/>
              <a:ext cx="151962" cy="537779"/>
              <a:chOff x="7047191" y="3160111"/>
              <a:chExt cx="151962" cy="537779"/>
            </a:xfrm>
          </p:grpSpPr>
          <p:sp>
            <p:nvSpPr>
              <p:cNvPr id="148" name="직사각형 147">
                <a:extLst>
                  <a:ext uri="{FF2B5EF4-FFF2-40B4-BE49-F238E27FC236}">
                    <a16:creationId xmlns:a16="http://schemas.microsoft.com/office/drawing/2014/main" id="{19083072-CC79-4AC0-A310-37AC4F96F36D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126054CA-82D9-415D-A1C7-D17B2C603EB7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50" name="타원 149">
                  <a:extLst>
                    <a:ext uri="{FF2B5EF4-FFF2-40B4-BE49-F238E27FC236}">
                      <a16:creationId xmlns:a16="http://schemas.microsoft.com/office/drawing/2014/main" id="{44DD1BC4-C68C-49EC-B04D-06BE36960BDF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" name="타원 150">
                  <a:extLst>
                    <a:ext uri="{FF2B5EF4-FFF2-40B4-BE49-F238E27FC236}">
                      <a16:creationId xmlns:a16="http://schemas.microsoft.com/office/drawing/2014/main" id="{72A46BFD-4ADC-495B-A0F6-D1CCBEBCB106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2" name="타원 151">
                  <a:extLst>
                    <a:ext uri="{FF2B5EF4-FFF2-40B4-BE49-F238E27FC236}">
                      <a16:creationId xmlns:a16="http://schemas.microsoft.com/office/drawing/2014/main" id="{92C30C86-8ED2-47CF-918F-C00DBA2D9463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3" name="타원 152">
                  <a:extLst>
                    <a:ext uri="{FF2B5EF4-FFF2-40B4-BE49-F238E27FC236}">
                      <a16:creationId xmlns:a16="http://schemas.microsoft.com/office/drawing/2014/main" id="{1663B146-42BD-4967-B6AE-1625E3FFADC6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4" name="화살표: 아래쪽 153">
                  <a:extLst>
                    <a:ext uri="{FF2B5EF4-FFF2-40B4-BE49-F238E27FC236}">
                      <a16:creationId xmlns:a16="http://schemas.microsoft.com/office/drawing/2014/main" id="{284AA8AB-50B5-40F2-8F9D-377BB80485D7}"/>
                    </a:ext>
                  </a:extLst>
                </p:cNvPr>
                <p:cNvSpPr/>
                <p:nvPr/>
              </p:nvSpPr>
              <p:spPr>
                <a:xfrm rot="10800000">
                  <a:off x="7100313" y="3938851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6681EF06-A1A3-4D17-95D2-1B71C2579547}"/>
                </a:ext>
              </a:extLst>
            </p:cNvPr>
            <p:cNvGrpSpPr/>
            <p:nvPr/>
          </p:nvGrpSpPr>
          <p:grpSpPr>
            <a:xfrm rot="16200000" flipH="1" flipV="1">
              <a:off x="2773438" y="2144031"/>
              <a:ext cx="151962" cy="537779"/>
              <a:chOff x="7047191" y="3160111"/>
              <a:chExt cx="151962" cy="537779"/>
            </a:xfrm>
          </p:grpSpPr>
          <p:sp>
            <p:nvSpPr>
              <p:cNvPr id="156" name="직사각형 155">
                <a:extLst>
                  <a:ext uri="{FF2B5EF4-FFF2-40B4-BE49-F238E27FC236}">
                    <a16:creationId xmlns:a16="http://schemas.microsoft.com/office/drawing/2014/main" id="{97218C1D-5F30-4D94-9271-0C7F252175D7}"/>
                  </a:ext>
                </a:extLst>
              </p:cNvPr>
              <p:cNvSpPr/>
              <p:nvPr/>
            </p:nvSpPr>
            <p:spPr>
              <a:xfrm>
                <a:off x="7047191" y="3160111"/>
                <a:ext cx="151962" cy="537779"/>
              </a:xfrm>
              <a:prstGeom prst="rect">
                <a:avLst/>
              </a:prstGeom>
              <a:solidFill>
                <a:srgbClr val="B7B7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13323432-3721-4847-8D82-C0591C3FEEB2}"/>
                  </a:ext>
                </a:extLst>
              </p:cNvPr>
              <p:cNvGrpSpPr/>
              <p:nvPr/>
            </p:nvGrpSpPr>
            <p:grpSpPr>
              <a:xfrm>
                <a:off x="7077237" y="3193049"/>
                <a:ext cx="91870" cy="471902"/>
                <a:chOff x="7077237" y="3672465"/>
                <a:chExt cx="91870" cy="471902"/>
              </a:xfrm>
            </p:grpSpPr>
            <p:sp>
              <p:nvSpPr>
                <p:cNvPr id="158" name="타원 157">
                  <a:extLst>
                    <a:ext uri="{FF2B5EF4-FFF2-40B4-BE49-F238E27FC236}">
                      <a16:creationId xmlns:a16="http://schemas.microsoft.com/office/drawing/2014/main" id="{7B842958-D3F5-4423-BAFA-675915E67945}"/>
                    </a:ext>
                  </a:extLst>
                </p:cNvPr>
                <p:cNvSpPr/>
                <p:nvPr/>
              </p:nvSpPr>
              <p:spPr>
                <a:xfrm>
                  <a:off x="7077237" y="3672465"/>
                  <a:ext cx="91870" cy="91870"/>
                </a:xfrm>
                <a:prstGeom prst="ellipse">
                  <a:avLst/>
                </a:prstGeom>
                <a:solidFill>
                  <a:srgbClr val="B0201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타원 158">
                  <a:extLst>
                    <a:ext uri="{FF2B5EF4-FFF2-40B4-BE49-F238E27FC236}">
                      <a16:creationId xmlns:a16="http://schemas.microsoft.com/office/drawing/2014/main" id="{F758C5A5-F49C-400C-A164-EAEC25EAD07E}"/>
                    </a:ext>
                  </a:extLst>
                </p:cNvPr>
                <p:cNvSpPr/>
                <p:nvPr/>
              </p:nvSpPr>
              <p:spPr>
                <a:xfrm>
                  <a:off x="7077237" y="3798478"/>
                  <a:ext cx="91870" cy="9187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0" name="타원 159">
                  <a:extLst>
                    <a:ext uri="{FF2B5EF4-FFF2-40B4-BE49-F238E27FC236}">
                      <a16:creationId xmlns:a16="http://schemas.microsoft.com/office/drawing/2014/main" id="{149DA800-956A-485E-99FB-C841B8C4C80D}"/>
                    </a:ext>
                  </a:extLst>
                </p:cNvPr>
                <p:cNvSpPr/>
                <p:nvPr/>
              </p:nvSpPr>
              <p:spPr>
                <a:xfrm>
                  <a:off x="7077237" y="3924491"/>
                  <a:ext cx="91870" cy="9187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1" name="타원 160">
                  <a:extLst>
                    <a:ext uri="{FF2B5EF4-FFF2-40B4-BE49-F238E27FC236}">
                      <a16:creationId xmlns:a16="http://schemas.microsoft.com/office/drawing/2014/main" id="{2925728D-7FCF-4E64-94A2-6637CD6677EF}"/>
                    </a:ext>
                  </a:extLst>
                </p:cNvPr>
                <p:cNvSpPr/>
                <p:nvPr/>
              </p:nvSpPr>
              <p:spPr>
                <a:xfrm>
                  <a:off x="7077237" y="4052497"/>
                  <a:ext cx="91870" cy="91870"/>
                </a:xfrm>
                <a:prstGeom prst="ellipse">
                  <a:avLst/>
                </a:prstGeom>
                <a:solidFill>
                  <a:srgbClr val="5681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2" name="화살표: 아래쪽 161">
                  <a:extLst>
                    <a:ext uri="{FF2B5EF4-FFF2-40B4-BE49-F238E27FC236}">
                      <a16:creationId xmlns:a16="http://schemas.microsoft.com/office/drawing/2014/main" id="{D1A796E4-F732-48E4-B9CD-13E77B037D52}"/>
                    </a:ext>
                  </a:extLst>
                </p:cNvPr>
                <p:cNvSpPr/>
                <p:nvPr/>
              </p:nvSpPr>
              <p:spPr>
                <a:xfrm rot="10800000">
                  <a:off x="7100313" y="3941319"/>
                  <a:ext cx="45720" cy="57294"/>
                </a:xfrm>
                <a:prstGeom prst="downArrow">
                  <a:avLst>
                    <a:gd name="adj1" fmla="val 41669"/>
                    <a:gd name="adj2" fmla="val 7082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72" name="사각형: 둥근 모서리 171">
              <a:extLst>
                <a:ext uri="{FF2B5EF4-FFF2-40B4-BE49-F238E27FC236}">
                  <a16:creationId xmlns:a16="http://schemas.microsoft.com/office/drawing/2014/main" id="{09BC4095-CBC5-4F07-98C9-98291B04EAC6}"/>
                </a:ext>
              </a:extLst>
            </p:cNvPr>
            <p:cNvSpPr/>
            <p:nvPr/>
          </p:nvSpPr>
          <p:spPr>
            <a:xfrm>
              <a:off x="1137334" y="2456497"/>
              <a:ext cx="519523" cy="292311"/>
            </a:xfrm>
            <a:prstGeom prst="roundRect">
              <a:avLst>
                <a:gd name="adj" fmla="val 2172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4113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7438583-300F-40D8-A772-52933EA0E990}"/>
              </a:ext>
            </a:extLst>
          </p:cNvPr>
          <p:cNvGrpSpPr/>
          <p:nvPr/>
        </p:nvGrpSpPr>
        <p:grpSpPr>
          <a:xfrm>
            <a:off x="1826046" y="2119136"/>
            <a:ext cx="151962" cy="284945"/>
            <a:chOff x="7054619" y="2024868"/>
            <a:chExt cx="151962" cy="284945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A419292C-E9F2-40CB-BA79-D47EE669D747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49D749C-0FE9-452D-BFE9-3327435CCB8C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D161DFC1-B711-4967-9627-69AEDA67A023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6D350683-C710-4602-B0C9-7AFF83FF8E69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0C6D6F07-A171-4CE4-AFE0-32297660E0E8}"/>
              </a:ext>
            </a:extLst>
          </p:cNvPr>
          <p:cNvGrpSpPr/>
          <p:nvPr/>
        </p:nvGrpSpPr>
        <p:grpSpPr>
          <a:xfrm rot="5400000" flipH="1">
            <a:off x="4325808" y="1750457"/>
            <a:ext cx="151962" cy="284945"/>
            <a:chOff x="7054619" y="2024868"/>
            <a:chExt cx="151962" cy="284945"/>
          </a:xfrm>
        </p:grpSpPr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4E97C854-5267-4D38-BFB2-B5EF183FE09A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C4B12478-39E2-432A-9C52-4D0655E92377}"/>
                </a:ext>
              </a:extLst>
            </p:cNvPr>
            <p:cNvGrpSpPr/>
            <p:nvPr/>
          </p:nvGrpSpPr>
          <p:grpSpPr>
            <a:xfrm>
              <a:off x="7084664" y="2058400"/>
              <a:ext cx="91871" cy="217882"/>
              <a:chOff x="7084664" y="2059012"/>
              <a:chExt cx="91871" cy="217882"/>
            </a:xfrm>
          </p:grpSpPr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61FF9653-3481-4FB6-8DCB-80941639363C}"/>
                  </a:ext>
                </a:extLst>
              </p:cNvPr>
              <p:cNvSpPr/>
              <p:nvPr/>
            </p:nvSpPr>
            <p:spPr>
              <a:xfrm rot="5400000">
                <a:off x="7084664" y="2059012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82EB216-7DAD-4D8A-915B-F1745250F0C0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15BC6336-F34F-42CF-BD28-F441118733D1}"/>
              </a:ext>
            </a:extLst>
          </p:cNvPr>
          <p:cNvGrpSpPr/>
          <p:nvPr/>
        </p:nvGrpSpPr>
        <p:grpSpPr>
          <a:xfrm rot="5400000" flipV="1">
            <a:off x="2191353" y="4632083"/>
            <a:ext cx="151962" cy="284945"/>
            <a:chOff x="7054619" y="2024868"/>
            <a:chExt cx="151962" cy="284945"/>
          </a:xfrm>
        </p:grpSpPr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D13CD56A-821B-4EB4-97BB-B27851C5983D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4F3B93D6-1F20-42F0-AA04-353E0555EC31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15" name="타원 114">
                <a:extLst>
                  <a:ext uri="{FF2B5EF4-FFF2-40B4-BE49-F238E27FC236}">
                    <a16:creationId xmlns:a16="http://schemas.microsoft.com/office/drawing/2014/main" id="{6731DD0D-EAB2-44F5-813E-F908677DFCE5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타원 115">
                <a:extLst>
                  <a:ext uri="{FF2B5EF4-FFF2-40B4-BE49-F238E27FC236}">
                    <a16:creationId xmlns:a16="http://schemas.microsoft.com/office/drawing/2014/main" id="{3EC3E13C-8498-47C2-85DA-1A576D1F16DC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0F6D800E-C35E-41D8-9DF8-E42409B7E43D}"/>
              </a:ext>
            </a:extLst>
          </p:cNvPr>
          <p:cNvGrpSpPr/>
          <p:nvPr/>
        </p:nvGrpSpPr>
        <p:grpSpPr>
          <a:xfrm flipH="1" flipV="1">
            <a:off x="4691115" y="4263404"/>
            <a:ext cx="151962" cy="284945"/>
            <a:chOff x="7054619" y="2024868"/>
            <a:chExt cx="151962" cy="284945"/>
          </a:xfrm>
        </p:grpSpPr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1B279543-0344-45FD-8B51-8D2E1824B30F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9" name="그룹 128">
              <a:extLst>
                <a:ext uri="{FF2B5EF4-FFF2-40B4-BE49-F238E27FC236}">
                  <a16:creationId xmlns:a16="http://schemas.microsoft.com/office/drawing/2014/main" id="{8CECF9C6-22C2-4A11-A4F8-6646E7F802B5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C130A2FA-60A8-4399-969F-634B7951AD0B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130">
                <a:extLst>
                  <a:ext uri="{FF2B5EF4-FFF2-40B4-BE49-F238E27FC236}">
                    <a16:creationId xmlns:a16="http://schemas.microsoft.com/office/drawing/2014/main" id="{1CF16ECB-CE03-4E34-BE2D-AB4F17FBB282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168C8248-E8F1-4221-AB71-4EBCBD3B5622}"/>
              </a:ext>
            </a:extLst>
          </p:cNvPr>
          <p:cNvSpPr/>
          <p:nvPr/>
        </p:nvSpPr>
        <p:spPr>
          <a:xfrm>
            <a:off x="974610" y="2472233"/>
            <a:ext cx="449851" cy="29231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047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6D154B9F-1B40-4953-8ACF-3D4BCADF42F9}"/>
              </a:ext>
            </a:extLst>
          </p:cNvPr>
          <p:cNvGrpSpPr/>
          <p:nvPr/>
        </p:nvGrpSpPr>
        <p:grpSpPr>
          <a:xfrm flipV="1">
            <a:off x="4165605" y="2578456"/>
            <a:ext cx="151962" cy="537779"/>
            <a:chOff x="7047191" y="3160111"/>
            <a:chExt cx="151962" cy="537779"/>
          </a:xfrm>
        </p:grpSpPr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3E0661CA-3E2E-48B5-8723-FDE3ACFDACD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1" name="그룹 140">
              <a:extLst>
                <a:ext uri="{FF2B5EF4-FFF2-40B4-BE49-F238E27FC236}">
                  <a16:creationId xmlns:a16="http://schemas.microsoft.com/office/drawing/2014/main" id="{5C07AD74-CA3A-440F-9D14-CEA203E99238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42" name="타원 141">
                <a:extLst>
                  <a:ext uri="{FF2B5EF4-FFF2-40B4-BE49-F238E27FC236}">
                    <a16:creationId xmlns:a16="http://schemas.microsoft.com/office/drawing/2014/main" id="{73928D0D-7AFA-4266-8594-DD0E93F1101D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3" name="타원 142">
                <a:extLst>
                  <a:ext uri="{FF2B5EF4-FFF2-40B4-BE49-F238E27FC236}">
                    <a16:creationId xmlns:a16="http://schemas.microsoft.com/office/drawing/2014/main" id="{0A9DEECD-CA3A-42C7-90CD-DE68FD8F9C17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타원 143">
                <a:extLst>
                  <a:ext uri="{FF2B5EF4-FFF2-40B4-BE49-F238E27FC236}">
                    <a16:creationId xmlns:a16="http://schemas.microsoft.com/office/drawing/2014/main" id="{D4B6EA07-B9C1-451F-8E2C-E7B2896D6FFC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5" name="타원 144">
                <a:extLst>
                  <a:ext uri="{FF2B5EF4-FFF2-40B4-BE49-F238E27FC236}">
                    <a16:creationId xmlns:a16="http://schemas.microsoft.com/office/drawing/2014/main" id="{6747BF26-BB1C-4A2F-96C0-99F372BA4D27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화살표: 아래쪽 145">
                <a:extLst>
                  <a:ext uri="{FF2B5EF4-FFF2-40B4-BE49-F238E27FC236}">
                    <a16:creationId xmlns:a16="http://schemas.microsoft.com/office/drawing/2014/main" id="{08F37C66-4C53-4101-9217-18812D5BE133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5" name="그룹 154">
            <a:extLst>
              <a:ext uri="{FF2B5EF4-FFF2-40B4-BE49-F238E27FC236}">
                <a16:creationId xmlns:a16="http://schemas.microsoft.com/office/drawing/2014/main" id="{6681EF06-A1A3-4D17-95D2-1B71C2579547}"/>
              </a:ext>
            </a:extLst>
          </p:cNvPr>
          <p:cNvGrpSpPr/>
          <p:nvPr/>
        </p:nvGrpSpPr>
        <p:grpSpPr>
          <a:xfrm rot="16200000" flipH="1" flipV="1">
            <a:off x="2773438" y="2144031"/>
            <a:ext cx="151962" cy="537779"/>
            <a:chOff x="7047191" y="3160111"/>
            <a:chExt cx="151962" cy="537779"/>
          </a:xfrm>
        </p:grpSpPr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97218C1D-5F30-4D94-9271-0C7F252175D7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13323432-3721-4847-8D82-C0591C3FEEB2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8" name="타원 157">
                <a:extLst>
                  <a:ext uri="{FF2B5EF4-FFF2-40B4-BE49-F238E27FC236}">
                    <a16:creationId xmlns:a16="http://schemas.microsoft.com/office/drawing/2014/main" id="{7B842958-D3F5-4423-BAFA-675915E67945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" name="타원 158">
                <a:extLst>
                  <a:ext uri="{FF2B5EF4-FFF2-40B4-BE49-F238E27FC236}">
                    <a16:creationId xmlns:a16="http://schemas.microsoft.com/office/drawing/2014/main" id="{F758C5A5-F49C-400C-A164-EAEC25EAD07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149DA800-956A-485E-99FB-C841B8C4C80D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:a16="http://schemas.microsoft.com/office/drawing/2014/main" id="{2925728D-7FCF-4E64-94A2-6637CD6677E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화살표: 아래쪽 161">
                <a:extLst>
                  <a:ext uri="{FF2B5EF4-FFF2-40B4-BE49-F238E27FC236}">
                    <a16:creationId xmlns:a16="http://schemas.microsoft.com/office/drawing/2014/main" id="{D1A796E4-F732-48E4-B9CD-13E77B037D52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19B3DC-604C-4B2F-B7EB-615971FB938A}"/>
              </a:ext>
            </a:extLst>
          </p:cNvPr>
          <p:cNvSpPr/>
          <p:nvPr/>
        </p:nvSpPr>
        <p:spPr>
          <a:xfrm>
            <a:off x="974610" y="2472233"/>
            <a:ext cx="449851" cy="29231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947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27438583-300F-40D8-A772-52933EA0E990}"/>
              </a:ext>
            </a:extLst>
          </p:cNvPr>
          <p:cNvGrpSpPr/>
          <p:nvPr/>
        </p:nvGrpSpPr>
        <p:grpSpPr>
          <a:xfrm>
            <a:off x="1826046" y="2119136"/>
            <a:ext cx="151962" cy="284945"/>
            <a:chOff x="7054619" y="2024868"/>
            <a:chExt cx="151962" cy="284945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A419292C-E9F2-40CB-BA79-D47EE669D747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49D749C-0FE9-452D-BFE9-3327435CCB8C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D161DFC1-B711-4967-9627-69AEDA67A023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6D350683-C710-4602-B0C9-7AFF83FF8E69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0C6D6F07-A171-4CE4-AFE0-32297660E0E8}"/>
              </a:ext>
            </a:extLst>
          </p:cNvPr>
          <p:cNvGrpSpPr/>
          <p:nvPr/>
        </p:nvGrpSpPr>
        <p:grpSpPr>
          <a:xfrm rot="5400000" flipH="1">
            <a:off x="4325808" y="1750457"/>
            <a:ext cx="151962" cy="284945"/>
            <a:chOff x="7054619" y="2024868"/>
            <a:chExt cx="151962" cy="284945"/>
          </a:xfrm>
        </p:grpSpPr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4E97C854-5267-4D38-BFB2-B5EF183FE09A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C4B12478-39E2-432A-9C52-4D0655E92377}"/>
                </a:ext>
              </a:extLst>
            </p:cNvPr>
            <p:cNvGrpSpPr/>
            <p:nvPr/>
          </p:nvGrpSpPr>
          <p:grpSpPr>
            <a:xfrm>
              <a:off x="7084664" y="2058400"/>
              <a:ext cx="91871" cy="217882"/>
              <a:chOff x="7084664" y="2059012"/>
              <a:chExt cx="91871" cy="217882"/>
            </a:xfrm>
          </p:grpSpPr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61FF9653-3481-4FB6-8DCB-80941639363C}"/>
                  </a:ext>
                </a:extLst>
              </p:cNvPr>
              <p:cNvSpPr/>
              <p:nvPr/>
            </p:nvSpPr>
            <p:spPr>
              <a:xfrm rot="5400000">
                <a:off x="7084664" y="2059012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82EB216-7DAD-4D8A-915B-F1745250F0C0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15BC6336-F34F-42CF-BD28-F441118733D1}"/>
              </a:ext>
            </a:extLst>
          </p:cNvPr>
          <p:cNvGrpSpPr/>
          <p:nvPr/>
        </p:nvGrpSpPr>
        <p:grpSpPr>
          <a:xfrm rot="5400000" flipV="1">
            <a:off x="2191353" y="4632083"/>
            <a:ext cx="151962" cy="284945"/>
            <a:chOff x="7054619" y="2024868"/>
            <a:chExt cx="151962" cy="284945"/>
          </a:xfrm>
        </p:grpSpPr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D13CD56A-821B-4EB4-97BB-B27851C5983D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4F3B93D6-1F20-42F0-AA04-353E0555EC31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15" name="타원 114">
                <a:extLst>
                  <a:ext uri="{FF2B5EF4-FFF2-40B4-BE49-F238E27FC236}">
                    <a16:creationId xmlns:a16="http://schemas.microsoft.com/office/drawing/2014/main" id="{6731DD0D-EAB2-44F5-813E-F908677DFCE5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타원 115">
                <a:extLst>
                  <a:ext uri="{FF2B5EF4-FFF2-40B4-BE49-F238E27FC236}">
                    <a16:creationId xmlns:a16="http://schemas.microsoft.com/office/drawing/2014/main" id="{3EC3E13C-8498-47C2-85DA-1A576D1F16DC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0F6D800E-C35E-41D8-9DF8-E42409B7E43D}"/>
              </a:ext>
            </a:extLst>
          </p:cNvPr>
          <p:cNvGrpSpPr/>
          <p:nvPr/>
        </p:nvGrpSpPr>
        <p:grpSpPr>
          <a:xfrm flipH="1" flipV="1">
            <a:off x="4691115" y="4263404"/>
            <a:ext cx="151962" cy="284945"/>
            <a:chOff x="7054619" y="2024868"/>
            <a:chExt cx="151962" cy="284945"/>
          </a:xfrm>
        </p:grpSpPr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1B279543-0344-45FD-8B51-8D2E1824B30F}"/>
                </a:ext>
              </a:extLst>
            </p:cNvPr>
            <p:cNvSpPr/>
            <p:nvPr/>
          </p:nvSpPr>
          <p:spPr>
            <a:xfrm>
              <a:off x="7054619" y="2024868"/>
              <a:ext cx="151962" cy="284945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9" name="그룹 128">
              <a:extLst>
                <a:ext uri="{FF2B5EF4-FFF2-40B4-BE49-F238E27FC236}">
                  <a16:creationId xmlns:a16="http://schemas.microsoft.com/office/drawing/2014/main" id="{8CECF9C6-22C2-4A11-A4F8-6646E7F802B5}"/>
                </a:ext>
              </a:extLst>
            </p:cNvPr>
            <p:cNvGrpSpPr/>
            <p:nvPr/>
          </p:nvGrpSpPr>
          <p:grpSpPr>
            <a:xfrm>
              <a:off x="7084665" y="2058399"/>
              <a:ext cx="91870" cy="217883"/>
              <a:chOff x="7084665" y="2059011"/>
              <a:chExt cx="91870" cy="217883"/>
            </a:xfrm>
          </p:grpSpPr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C130A2FA-60A8-4399-969F-634B7951AD0B}"/>
                  </a:ext>
                </a:extLst>
              </p:cNvPr>
              <p:cNvSpPr/>
              <p:nvPr/>
            </p:nvSpPr>
            <p:spPr>
              <a:xfrm>
                <a:off x="7084665" y="2059011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130">
                <a:extLst>
                  <a:ext uri="{FF2B5EF4-FFF2-40B4-BE49-F238E27FC236}">
                    <a16:creationId xmlns:a16="http://schemas.microsoft.com/office/drawing/2014/main" id="{1CF16ECB-CE03-4E34-BE2D-AB4F17FBB282}"/>
                  </a:ext>
                </a:extLst>
              </p:cNvPr>
              <p:cNvSpPr/>
              <p:nvPr/>
            </p:nvSpPr>
            <p:spPr>
              <a:xfrm>
                <a:off x="7084665" y="2185024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EAD8621-615E-474D-A9B6-4244C4E5411C}"/>
              </a:ext>
            </a:extLst>
          </p:cNvPr>
          <p:cNvGrpSpPr/>
          <p:nvPr/>
        </p:nvGrpSpPr>
        <p:grpSpPr>
          <a:xfrm>
            <a:off x="2306633" y="3546315"/>
            <a:ext cx="151962" cy="537779"/>
            <a:chOff x="7047191" y="3160111"/>
            <a:chExt cx="151962" cy="537779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1B14CD2A-4B33-4437-B903-281243C8E79E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007E6E2-0DAA-4FBA-B7EA-6FB12FA7184B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A7D172BC-BE0B-4ED8-9894-F5667AE24D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68177C47-723D-40E7-A3C5-F1C37D7AE0CE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A0B9F7D8-F826-452C-8B8D-B066FEB62F58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54012D94-6D83-4FAF-A937-BC220754E02F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화살표: 아래쪽 37">
                <a:extLst>
                  <a:ext uri="{FF2B5EF4-FFF2-40B4-BE49-F238E27FC236}">
                    <a16:creationId xmlns:a16="http://schemas.microsoft.com/office/drawing/2014/main" id="{D603401B-5246-40E2-B6D4-44B7869D51CA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7C7170D6-3C39-49B0-9EB2-4671F72770CB}"/>
              </a:ext>
            </a:extLst>
          </p:cNvPr>
          <p:cNvGrpSpPr/>
          <p:nvPr/>
        </p:nvGrpSpPr>
        <p:grpSpPr>
          <a:xfrm rot="5400000" flipV="1">
            <a:off x="3738043" y="3965671"/>
            <a:ext cx="151962" cy="537779"/>
            <a:chOff x="7047191" y="3160111"/>
            <a:chExt cx="151962" cy="537779"/>
          </a:xfrm>
        </p:grpSpPr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9083072-CC79-4AC0-A310-37AC4F96F36D}"/>
                </a:ext>
              </a:extLst>
            </p:cNvPr>
            <p:cNvSpPr/>
            <p:nvPr/>
          </p:nvSpPr>
          <p:spPr>
            <a:xfrm>
              <a:off x="7047191" y="3160111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126054CA-82D9-415D-A1C7-D17B2C603EB7}"/>
                </a:ext>
              </a:extLst>
            </p:cNvPr>
            <p:cNvGrpSpPr/>
            <p:nvPr/>
          </p:nvGrpSpPr>
          <p:grpSpPr>
            <a:xfrm>
              <a:off x="7077237" y="3193049"/>
              <a:ext cx="91870" cy="471902"/>
              <a:chOff x="7077237" y="3672465"/>
              <a:chExt cx="91870" cy="471902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44DD1BC4-C68C-49EC-B04D-06BE36960BDF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72A46BFD-4ADC-495B-A0F6-D1CCBEBCB106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92C30C86-8ED2-47CF-918F-C00DBA2D946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타원 152">
                <a:extLst>
                  <a:ext uri="{FF2B5EF4-FFF2-40B4-BE49-F238E27FC236}">
                    <a16:creationId xmlns:a16="http://schemas.microsoft.com/office/drawing/2014/main" id="{1663B146-42BD-4967-B6AE-1625E3FFADC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화살표: 아래쪽 153">
                <a:extLst>
                  <a:ext uri="{FF2B5EF4-FFF2-40B4-BE49-F238E27FC236}">
                    <a16:creationId xmlns:a16="http://schemas.microsoft.com/office/drawing/2014/main" id="{284AA8AB-50B5-40F2-8F9D-377BB80485D7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8A5B40C9-AC46-4446-91F3-96AC92F855D1}"/>
              </a:ext>
            </a:extLst>
          </p:cNvPr>
          <p:cNvSpPr/>
          <p:nvPr/>
        </p:nvSpPr>
        <p:spPr>
          <a:xfrm>
            <a:off x="1137334" y="2456497"/>
            <a:ext cx="519523" cy="292311"/>
          </a:xfrm>
          <a:prstGeom prst="roundRect">
            <a:avLst>
              <a:gd name="adj" fmla="val 217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9A3F6395-CA1B-4E77-8F02-150FAA5D4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593" y="3923149"/>
            <a:ext cx="809625" cy="45720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2325B040-0078-4982-B988-54A4B0A35360}"/>
              </a:ext>
            </a:extLst>
          </p:cNvPr>
          <p:cNvGrpSpPr/>
          <p:nvPr/>
        </p:nvGrpSpPr>
        <p:grpSpPr>
          <a:xfrm>
            <a:off x="5074815" y="884375"/>
            <a:ext cx="151962" cy="537779"/>
            <a:chOff x="5388610" y="884375"/>
            <a:chExt cx="151962" cy="537779"/>
          </a:xfrm>
        </p:grpSpPr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F19F846E-AD35-4BF1-9899-1401A45200F8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8983E3AD-18A4-4FC1-9255-206C8D0E3418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96" name="타원 95">
                <a:extLst>
                  <a:ext uri="{FF2B5EF4-FFF2-40B4-BE49-F238E27FC236}">
                    <a16:creationId xmlns:a16="http://schemas.microsoft.com/office/drawing/2014/main" id="{10549F18-6D5F-49B3-9A42-E816661756A1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9CFD06BB-2485-4A0E-BC84-4062BE088778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AD88C1A7-FC00-45D9-ABDE-183B0ED288CD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CED17B84-DAC5-4740-86A1-09489964FEF6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1A7352A7-ED39-4234-88A7-111FA5684D29}"/>
              </a:ext>
            </a:extLst>
          </p:cNvPr>
          <p:cNvSpPr/>
          <p:nvPr/>
        </p:nvSpPr>
        <p:spPr>
          <a:xfrm>
            <a:off x="6836188" y="884375"/>
            <a:ext cx="151962" cy="537779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25359A32-B62C-4131-80B8-6DEDFB4C403F}"/>
              </a:ext>
            </a:extLst>
          </p:cNvPr>
          <p:cNvGrpSpPr/>
          <p:nvPr/>
        </p:nvGrpSpPr>
        <p:grpSpPr>
          <a:xfrm>
            <a:off x="6866234" y="917313"/>
            <a:ext cx="91870" cy="471902"/>
            <a:chOff x="7077237" y="3672465"/>
            <a:chExt cx="91870" cy="471902"/>
          </a:xfrm>
        </p:grpSpPr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139D1F85-BA8D-4D1B-81A1-0FD1D45F806F}"/>
                </a:ext>
              </a:extLst>
            </p:cNvPr>
            <p:cNvSpPr/>
            <p:nvPr/>
          </p:nvSpPr>
          <p:spPr>
            <a:xfrm>
              <a:off x="7077237" y="3672465"/>
              <a:ext cx="91870" cy="91870"/>
            </a:xfrm>
            <a:prstGeom prst="ellipse">
              <a:avLst/>
            </a:prstGeom>
            <a:solidFill>
              <a:srgbClr val="B0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C0BF20A1-3052-450E-843D-18841F5AF249}"/>
                </a:ext>
              </a:extLst>
            </p:cNvPr>
            <p:cNvSpPr/>
            <p:nvPr/>
          </p:nvSpPr>
          <p:spPr>
            <a:xfrm>
              <a:off x="7077237" y="3798478"/>
              <a:ext cx="91870" cy="9187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7E1F4F82-6673-432E-8C20-CA7593BD5277}"/>
                </a:ext>
              </a:extLst>
            </p:cNvPr>
            <p:cNvSpPr/>
            <p:nvPr/>
          </p:nvSpPr>
          <p:spPr>
            <a:xfrm>
              <a:off x="7077237" y="3924491"/>
              <a:ext cx="91870" cy="9187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69E15563-7A06-4A1F-9A2F-698671521F1B}"/>
                </a:ext>
              </a:extLst>
            </p:cNvPr>
            <p:cNvSpPr/>
            <p:nvPr/>
          </p:nvSpPr>
          <p:spPr>
            <a:xfrm>
              <a:off x="7077237" y="4052497"/>
              <a:ext cx="91870" cy="91870"/>
            </a:xfrm>
            <a:prstGeom prst="ellipse">
              <a:avLst/>
            </a:prstGeom>
            <a:solidFill>
              <a:srgbClr val="5681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화살표: 아래쪽 117">
              <a:extLst>
                <a:ext uri="{FF2B5EF4-FFF2-40B4-BE49-F238E27FC236}">
                  <a16:creationId xmlns:a16="http://schemas.microsoft.com/office/drawing/2014/main" id="{2732F3F2-867A-4D35-BFD8-CFD8E6047E96}"/>
                </a:ext>
              </a:extLst>
            </p:cNvPr>
            <p:cNvSpPr/>
            <p:nvPr/>
          </p:nvSpPr>
          <p:spPr>
            <a:xfrm rot="10800000">
              <a:off x="7100313" y="3941319"/>
              <a:ext cx="45720" cy="57294"/>
            </a:xfrm>
            <a:prstGeom prst="downArrow">
              <a:avLst>
                <a:gd name="adj1" fmla="val 41669"/>
                <a:gd name="adj2" fmla="val 708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3A2486A9-FBFE-4F43-8A56-44A7D9709F6D}"/>
              </a:ext>
            </a:extLst>
          </p:cNvPr>
          <p:cNvSpPr/>
          <p:nvPr/>
        </p:nvSpPr>
        <p:spPr>
          <a:xfrm>
            <a:off x="7331856" y="884375"/>
            <a:ext cx="151962" cy="537779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18DA1BAE-B908-4588-A820-F7442D373303}"/>
              </a:ext>
            </a:extLst>
          </p:cNvPr>
          <p:cNvGrpSpPr/>
          <p:nvPr/>
        </p:nvGrpSpPr>
        <p:grpSpPr>
          <a:xfrm>
            <a:off x="7361902" y="917313"/>
            <a:ext cx="91870" cy="471902"/>
            <a:chOff x="7077237" y="3672465"/>
            <a:chExt cx="91870" cy="471902"/>
          </a:xfrm>
        </p:grpSpPr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B5BA9201-87B3-4A4C-807C-0A856B91DDE8}"/>
                </a:ext>
              </a:extLst>
            </p:cNvPr>
            <p:cNvSpPr/>
            <p:nvPr/>
          </p:nvSpPr>
          <p:spPr>
            <a:xfrm>
              <a:off x="7077237" y="3672465"/>
              <a:ext cx="91870" cy="91870"/>
            </a:xfrm>
            <a:prstGeom prst="ellipse">
              <a:avLst/>
            </a:prstGeom>
            <a:solidFill>
              <a:srgbClr val="B0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A6B91495-9F9C-4576-AFB0-DC2865653258}"/>
                </a:ext>
              </a:extLst>
            </p:cNvPr>
            <p:cNvSpPr/>
            <p:nvPr/>
          </p:nvSpPr>
          <p:spPr>
            <a:xfrm>
              <a:off x="7077237" y="3798478"/>
              <a:ext cx="91870" cy="9187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DDDB5ECA-35F9-41B1-96E2-A7559F99F8FF}"/>
                </a:ext>
              </a:extLst>
            </p:cNvPr>
            <p:cNvSpPr/>
            <p:nvPr/>
          </p:nvSpPr>
          <p:spPr>
            <a:xfrm>
              <a:off x="7077237" y="3924491"/>
              <a:ext cx="91870" cy="9187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E1FA15B2-170C-4C6E-B3BA-0A3DABDB2DC0}"/>
                </a:ext>
              </a:extLst>
            </p:cNvPr>
            <p:cNvSpPr/>
            <p:nvPr/>
          </p:nvSpPr>
          <p:spPr>
            <a:xfrm>
              <a:off x="7077237" y="4052497"/>
              <a:ext cx="91870" cy="91870"/>
            </a:xfrm>
            <a:prstGeom prst="ellipse">
              <a:avLst/>
            </a:prstGeom>
            <a:solidFill>
              <a:srgbClr val="5681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화살표: 아래쪽 125">
              <a:extLst>
                <a:ext uri="{FF2B5EF4-FFF2-40B4-BE49-F238E27FC236}">
                  <a16:creationId xmlns:a16="http://schemas.microsoft.com/office/drawing/2014/main" id="{2D27F035-095C-400F-A36F-BCBD56F688E3}"/>
                </a:ext>
              </a:extLst>
            </p:cNvPr>
            <p:cNvSpPr/>
            <p:nvPr/>
          </p:nvSpPr>
          <p:spPr>
            <a:xfrm rot="10800000">
              <a:off x="7100313" y="3941319"/>
              <a:ext cx="45720" cy="57294"/>
            </a:xfrm>
            <a:prstGeom prst="downArrow">
              <a:avLst>
                <a:gd name="adj1" fmla="val 41669"/>
                <a:gd name="adj2" fmla="val 708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68791239-91B5-4F46-A957-7E1B96F34F17}"/>
              </a:ext>
            </a:extLst>
          </p:cNvPr>
          <p:cNvGrpSpPr/>
          <p:nvPr/>
        </p:nvGrpSpPr>
        <p:grpSpPr>
          <a:xfrm>
            <a:off x="5423826" y="884375"/>
            <a:ext cx="151962" cy="537779"/>
            <a:chOff x="5388610" y="884375"/>
            <a:chExt cx="151962" cy="537779"/>
          </a:xfrm>
        </p:grpSpPr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id="{0EA56F3E-D167-4952-94F2-3DEA17AB39E7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D6926B35-0104-4F56-9020-A7A3EC64805C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39" name="타원 138">
                <a:extLst>
                  <a:ext uri="{FF2B5EF4-FFF2-40B4-BE49-F238E27FC236}">
                    <a16:creationId xmlns:a16="http://schemas.microsoft.com/office/drawing/2014/main" id="{E20CE3EC-32C4-4404-9113-76AA77586FB5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B020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0" name="타원 139">
                <a:extLst>
                  <a:ext uri="{FF2B5EF4-FFF2-40B4-BE49-F238E27FC236}">
                    <a16:creationId xmlns:a16="http://schemas.microsoft.com/office/drawing/2014/main" id="{538AF99C-9B15-4D50-9037-F8E0DCF9C8A5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타원 140">
                <a:extLst>
                  <a:ext uri="{FF2B5EF4-FFF2-40B4-BE49-F238E27FC236}">
                    <a16:creationId xmlns:a16="http://schemas.microsoft.com/office/drawing/2014/main" id="{14711461-C423-447D-82F0-5E609FAAB5DA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2" name="타원 141">
                <a:extLst>
                  <a:ext uri="{FF2B5EF4-FFF2-40B4-BE49-F238E27FC236}">
                    <a16:creationId xmlns:a16="http://schemas.microsoft.com/office/drawing/2014/main" id="{1826AFAD-EFF7-4A80-B5E6-C7C8D5F14627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4" name="그룹 143">
            <a:extLst>
              <a:ext uri="{FF2B5EF4-FFF2-40B4-BE49-F238E27FC236}">
                <a16:creationId xmlns:a16="http://schemas.microsoft.com/office/drawing/2014/main" id="{BB4A2B23-26B1-49C7-B5E1-C66C1D0168E1}"/>
              </a:ext>
            </a:extLst>
          </p:cNvPr>
          <p:cNvGrpSpPr/>
          <p:nvPr/>
        </p:nvGrpSpPr>
        <p:grpSpPr>
          <a:xfrm>
            <a:off x="5772186" y="884375"/>
            <a:ext cx="151962" cy="537779"/>
            <a:chOff x="5388610" y="884375"/>
            <a:chExt cx="151962" cy="537779"/>
          </a:xfrm>
        </p:grpSpPr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id="{A774F26B-7FC4-4C17-8CCE-C766E411AF08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46" name="그룹 145">
              <a:extLst>
                <a:ext uri="{FF2B5EF4-FFF2-40B4-BE49-F238E27FC236}">
                  <a16:creationId xmlns:a16="http://schemas.microsoft.com/office/drawing/2014/main" id="{9CD48535-C518-4206-B3BF-53CA05F8E3B2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55" name="타원 154">
                <a:extLst>
                  <a:ext uri="{FF2B5EF4-FFF2-40B4-BE49-F238E27FC236}">
                    <a16:creationId xmlns:a16="http://schemas.microsoft.com/office/drawing/2014/main" id="{4AAF8B80-D409-4DCC-BEF0-A8EFA8E0161C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" name="타원 155">
                <a:extLst>
                  <a:ext uri="{FF2B5EF4-FFF2-40B4-BE49-F238E27FC236}">
                    <a16:creationId xmlns:a16="http://schemas.microsoft.com/office/drawing/2014/main" id="{26857AE6-C325-4474-982F-8FC6EA2591C9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7" name="타원 156">
                <a:extLst>
                  <a:ext uri="{FF2B5EF4-FFF2-40B4-BE49-F238E27FC236}">
                    <a16:creationId xmlns:a16="http://schemas.microsoft.com/office/drawing/2014/main" id="{ED449EAB-990E-4692-B5D1-DA6301D0CF13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" name="타원 157">
                <a:extLst>
                  <a:ext uri="{FF2B5EF4-FFF2-40B4-BE49-F238E27FC236}">
                    <a16:creationId xmlns:a16="http://schemas.microsoft.com/office/drawing/2014/main" id="{6414C1B9-508F-44E9-B0FD-371ADD04ADFC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4C46D92B-4640-4B82-A655-0850F7095DA7}"/>
              </a:ext>
            </a:extLst>
          </p:cNvPr>
          <p:cNvGrpSpPr/>
          <p:nvPr/>
        </p:nvGrpSpPr>
        <p:grpSpPr>
          <a:xfrm>
            <a:off x="6097214" y="884375"/>
            <a:ext cx="151962" cy="537779"/>
            <a:chOff x="5388610" y="884375"/>
            <a:chExt cx="151962" cy="537779"/>
          </a:xfrm>
        </p:grpSpPr>
        <p:sp>
          <p:nvSpPr>
            <p:cNvPr id="161" name="직사각형 160">
              <a:extLst>
                <a:ext uri="{FF2B5EF4-FFF2-40B4-BE49-F238E27FC236}">
                  <a16:creationId xmlns:a16="http://schemas.microsoft.com/office/drawing/2014/main" id="{C68306AF-66C3-4FB7-BE77-413F8B960186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62" name="그룹 161">
              <a:extLst>
                <a:ext uri="{FF2B5EF4-FFF2-40B4-BE49-F238E27FC236}">
                  <a16:creationId xmlns:a16="http://schemas.microsoft.com/office/drawing/2014/main" id="{4CFF84ED-3723-420E-B67C-AB5621DE8E1B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63" name="타원 162">
                <a:extLst>
                  <a:ext uri="{FF2B5EF4-FFF2-40B4-BE49-F238E27FC236}">
                    <a16:creationId xmlns:a16="http://schemas.microsoft.com/office/drawing/2014/main" id="{476C9C1C-F32C-487D-9CEC-B4710A1BAE54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id="{E3DB97E2-A31B-47A4-B94F-B99C3F50EADD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id="{70A0CDA9-17B4-47B6-8D55-F47BFD7100D7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6" name="타원 165">
                <a:extLst>
                  <a:ext uri="{FF2B5EF4-FFF2-40B4-BE49-F238E27FC236}">
                    <a16:creationId xmlns:a16="http://schemas.microsoft.com/office/drawing/2014/main" id="{08F17ACE-3863-43FD-B952-BF3227A974BD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화살표: 아래쪽 166">
                <a:extLst>
                  <a:ext uri="{FF2B5EF4-FFF2-40B4-BE49-F238E27FC236}">
                    <a16:creationId xmlns:a16="http://schemas.microsoft.com/office/drawing/2014/main" id="{BC78EEE9-84CA-4258-A243-D323878EE0E1}"/>
                  </a:ext>
                </a:extLst>
              </p:cNvPr>
              <p:cNvSpPr/>
              <p:nvPr/>
            </p:nvSpPr>
            <p:spPr>
              <a:xfrm rot="10800000">
                <a:off x="7100313" y="3941319"/>
                <a:ext cx="45720" cy="57294"/>
              </a:xfrm>
              <a:prstGeom prst="downArrow">
                <a:avLst>
                  <a:gd name="adj1" fmla="val 41669"/>
                  <a:gd name="adj2" fmla="val 708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3104E899-DB42-4A58-BB92-B267BDD98AE4}"/>
              </a:ext>
            </a:extLst>
          </p:cNvPr>
          <p:cNvGrpSpPr/>
          <p:nvPr/>
        </p:nvGrpSpPr>
        <p:grpSpPr>
          <a:xfrm>
            <a:off x="6345048" y="884375"/>
            <a:ext cx="151962" cy="537779"/>
            <a:chOff x="5388610" y="884375"/>
            <a:chExt cx="151962" cy="537779"/>
          </a:xfrm>
        </p:grpSpPr>
        <p:sp>
          <p:nvSpPr>
            <p:cNvPr id="177" name="직사각형 176">
              <a:extLst>
                <a:ext uri="{FF2B5EF4-FFF2-40B4-BE49-F238E27FC236}">
                  <a16:creationId xmlns:a16="http://schemas.microsoft.com/office/drawing/2014/main" id="{F64AEB39-1F12-4F36-8F92-9DFF20AED597}"/>
                </a:ext>
              </a:extLst>
            </p:cNvPr>
            <p:cNvSpPr/>
            <p:nvPr/>
          </p:nvSpPr>
          <p:spPr>
            <a:xfrm>
              <a:off x="5388610" y="884375"/>
              <a:ext cx="151962" cy="537779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78" name="그룹 177">
              <a:extLst>
                <a:ext uri="{FF2B5EF4-FFF2-40B4-BE49-F238E27FC236}">
                  <a16:creationId xmlns:a16="http://schemas.microsoft.com/office/drawing/2014/main" id="{F692B93D-BF58-49CB-BA5A-99BE12470B46}"/>
                </a:ext>
              </a:extLst>
            </p:cNvPr>
            <p:cNvGrpSpPr/>
            <p:nvPr/>
          </p:nvGrpSpPr>
          <p:grpSpPr>
            <a:xfrm>
              <a:off x="5418656" y="917313"/>
              <a:ext cx="91870" cy="471902"/>
              <a:chOff x="7077237" y="3672465"/>
              <a:chExt cx="91870" cy="471902"/>
            </a:xfrm>
          </p:grpSpPr>
          <p:sp>
            <p:nvSpPr>
              <p:cNvPr id="179" name="타원 178">
                <a:extLst>
                  <a:ext uri="{FF2B5EF4-FFF2-40B4-BE49-F238E27FC236}">
                    <a16:creationId xmlns:a16="http://schemas.microsoft.com/office/drawing/2014/main" id="{51A3D49B-2774-4784-8DC5-1CBBB63E33E2}"/>
                  </a:ext>
                </a:extLst>
              </p:cNvPr>
              <p:cNvSpPr/>
              <p:nvPr/>
            </p:nvSpPr>
            <p:spPr>
              <a:xfrm>
                <a:off x="7077237" y="3672465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0" name="타원 179">
                <a:extLst>
                  <a:ext uri="{FF2B5EF4-FFF2-40B4-BE49-F238E27FC236}">
                    <a16:creationId xmlns:a16="http://schemas.microsoft.com/office/drawing/2014/main" id="{72352563-3950-4858-8CB4-67A61B708133}"/>
                  </a:ext>
                </a:extLst>
              </p:cNvPr>
              <p:cNvSpPr/>
              <p:nvPr/>
            </p:nvSpPr>
            <p:spPr>
              <a:xfrm>
                <a:off x="7077237" y="3798478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1" name="타원 180">
                <a:extLst>
                  <a:ext uri="{FF2B5EF4-FFF2-40B4-BE49-F238E27FC236}">
                    <a16:creationId xmlns:a16="http://schemas.microsoft.com/office/drawing/2014/main" id="{77057124-F50A-45E0-9616-8A46616E13DE}"/>
                  </a:ext>
                </a:extLst>
              </p:cNvPr>
              <p:cNvSpPr/>
              <p:nvPr/>
            </p:nvSpPr>
            <p:spPr>
              <a:xfrm>
                <a:off x="7077237" y="3924491"/>
                <a:ext cx="91870" cy="9187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2" name="타원 181">
                <a:extLst>
                  <a:ext uri="{FF2B5EF4-FFF2-40B4-BE49-F238E27FC236}">
                    <a16:creationId xmlns:a16="http://schemas.microsoft.com/office/drawing/2014/main" id="{2B8F495A-AF86-4558-A7E2-5AB8076F0D48}"/>
                  </a:ext>
                </a:extLst>
              </p:cNvPr>
              <p:cNvSpPr/>
              <p:nvPr/>
            </p:nvSpPr>
            <p:spPr>
              <a:xfrm>
                <a:off x="7077237" y="4052497"/>
                <a:ext cx="91870" cy="91870"/>
              </a:xfrm>
              <a:prstGeom prst="ellipse">
                <a:avLst/>
              </a:prstGeom>
              <a:solidFill>
                <a:srgbClr val="5681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40945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3173986" y="3489102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2405817" y="2341645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1542506" y="3955392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4818113" y="290737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3437875" y="4687181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1622756" y="3403297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2996058" y="1574026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3892109" y="4767995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4734907" y="2509608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2429252" y="1654837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F09959FD-3E6C-4CE6-A245-BF60D563CCC4}"/>
              </a:ext>
            </a:extLst>
          </p:cNvPr>
          <p:cNvSpPr/>
          <p:nvPr/>
        </p:nvSpPr>
        <p:spPr>
          <a:xfrm>
            <a:off x="73284" y="4376864"/>
            <a:ext cx="519523" cy="292311"/>
          </a:xfrm>
          <a:prstGeom prst="roundRect">
            <a:avLst>
              <a:gd name="adj" fmla="val 217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BE406A57-3A71-452B-BA64-E0F26BEFC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11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185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-7949528" y="-32618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-7949528" y="2373201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-5863238" y="2373201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-7949528" y="2373201"/>
            <a:ext cx="6667500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-3690209" y="2373201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-4775542" y="1284080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65796C-74EA-4F5D-BB22-464AA30C064A}"/>
              </a:ext>
            </a:extLst>
          </p:cNvPr>
          <p:cNvGrpSpPr/>
          <p:nvPr/>
        </p:nvGrpSpPr>
        <p:grpSpPr>
          <a:xfrm rot="16200000" flipV="1">
            <a:off x="-4775542" y="3456484"/>
            <a:ext cx="317166" cy="1857600"/>
            <a:chOff x="4848540" y="2501069"/>
            <a:chExt cx="317166" cy="18576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7D7A32-97AB-4200-9872-81529268745E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F81C4B7-546D-495B-9D9D-8C81F2AB4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-5543711" y="2374321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21F10E8-5550-4FAE-B8C6-7057E395BA29}"/>
              </a:ext>
            </a:extLst>
          </p:cNvPr>
          <p:cNvSpPr/>
          <p:nvPr/>
        </p:nvSpPr>
        <p:spPr>
          <a:xfrm>
            <a:off x="-5635098" y="2374321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0715039-4133-41B1-85DC-AB869D274F38}"/>
              </a:ext>
            </a:extLst>
          </p:cNvPr>
          <p:cNvSpPr/>
          <p:nvPr/>
        </p:nvSpPr>
        <p:spPr>
          <a:xfrm>
            <a:off x="-5543711" y="2309027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9CA8DD7-DB12-46F2-BFD3-AB4ACEC3F1EE}"/>
              </a:ext>
            </a:extLst>
          </p:cNvPr>
          <p:cNvGrpSpPr/>
          <p:nvPr/>
        </p:nvGrpSpPr>
        <p:grpSpPr>
          <a:xfrm>
            <a:off x="-6407022" y="3922774"/>
            <a:ext cx="362459" cy="200831"/>
            <a:chOff x="1633244" y="4441220"/>
            <a:chExt cx="362459" cy="200831"/>
          </a:xfrm>
        </p:grpSpPr>
        <p:sp>
          <p:nvSpPr>
            <p:cNvPr id="60" name="화살표: 굽음 59">
              <a:extLst>
                <a:ext uri="{FF2B5EF4-FFF2-40B4-BE49-F238E27FC236}">
                  <a16:creationId xmlns:a16="http://schemas.microsoft.com/office/drawing/2014/main" id="{0D5BF29E-D104-4FE2-A6BD-5F398D64A22D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화살표: 오른쪽 4">
              <a:extLst>
                <a:ext uri="{FF2B5EF4-FFF2-40B4-BE49-F238E27FC236}">
                  <a16:creationId xmlns:a16="http://schemas.microsoft.com/office/drawing/2014/main" id="{CC9CB3F1-F91F-4576-B614-1319591D5FD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화살표: 굽음 78">
            <a:extLst>
              <a:ext uri="{FF2B5EF4-FFF2-40B4-BE49-F238E27FC236}">
                <a16:creationId xmlns:a16="http://schemas.microsoft.com/office/drawing/2014/main" id="{CD01633A-614C-4E90-9D1D-4B7115118794}"/>
              </a:ext>
            </a:extLst>
          </p:cNvPr>
          <p:cNvSpPr/>
          <p:nvPr/>
        </p:nvSpPr>
        <p:spPr>
          <a:xfrm rot="5400000" flipV="1">
            <a:off x="-3131415" y="2874759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화살표: 굽음 79">
            <a:extLst>
              <a:ext uri="{FF2B5EF4-FFF2-40B4-BE49-F238E27FC236}">
                <a16:creationId xmlns:a16="http://schemas.microsoft.com/office/drawing/2014/main" id="{59D3E1E8-6912-4294-91CE-C7FFB2D70F2C}"/>
              </a:ext>
            </a:extLst>
          </p:cNvPr>
          <p:cNvSpPr/>
          <p:nvPr/>
        </p:nvSpPr>
        <p:spPr>
          <a:xfrm rot="10800000" flipV="1">
            <a:off x="-4511653" y="4654563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화살표: 굽음 80">
            <a:extLst>
              <a:ext uri="{FF2B5EF4-FFF2-40B4-BE49-F238E27FC236}">
                <a16:creationId xmlns:a16="http://schemas.microsoft.com/office/drawing/2014/main" id="{4BEC4BB1-440B-41BC-AF61-3432171116B0}"/>
              </a:ext>
            </a:extLst>
          </p:cNvPr>
          <p:cNvSpPr/>
          <p:nvPr/>
        </p:nvSpPr>
        <p:spPr>
          <a:xfrm rot="16200000" flipV="1">
            <a:off x="-6326772" y="3370679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화살표: 굽음 81">
            <a:extLst>
              <a:ext uri="{FF2B5EF4-FFF2-40B4-BE49-F238E27FC236}">
                <a16:creationId xmlns:a16="http://schemas.microsoft.com/office/drawing/2014/main" id="{24D648FD-72E8-425E-AA5D-0E96DA21CDAA}"/>
              </a:ext>
            </a:extLst>
          </p:cNvPr>
          <p:cNvSpPr/>
          <p:nvPr/>
        </p:nvSpPr>
        <p:spPr>
          <a:xfrm flipV="1">
            <a:off x="-4953470" y="1541408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3FFFDCC-E050-4139-9D92-04114688336D}"/>
              </a:ext>
            </a:extLst>
          </p:cNvPr>
          <p:cNvGrpSpPr/>
          <p:nvPr/>
        </p:nvGrpSpPr>
        <p:grpSpPr>
          <a:xfrm rot="16200000">
            <a:off x="-4057419" y="4735377"/>
            <a:ext cx="362459" cy="200831"/>
            <a:chOff x="1633244" y="4441220"/>
            <a:chExt cx="362459" cy="200831"/>
          </a:xfrm>
        </p:grpSpPr>
        <p:sp>
          <p:nvSpPr>
            <p:cNvPr id="84" name="화살표: 굽음 83">
              <a:extLst>
                <a:ext uri="{FF2B5EF4-FFF2-40B4-BE49-F238E27FC236}">
                  <a16:creationId xmlns:a16="http://schemas.microsoft.com/office/drawing/2014/main" id="{7EA3C454-AF16-402D-B124-F785A9D8E0F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화살표: 오른쪽 84">
              <a:extLst>
                <a:ext uri="{FF2B5EF4-FFF2-40B4-BE49-F238E27FC236}">
                  <a16:creationId xmlns:a16="http://schemas.microsoft.com/office/drawing/2014/main" id="{ED67E77C-4309-41F0-BABE-C029A26D624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A50FD98-F156-4889-812F-1EB6914DFD93}"/>
              </a:ext>
            </a:extLst>
          </p:cNvPr>
          <p:cNvGrpSpPr/>
          <p:nvPr/>
        </p:nvGrpSpPr>
        <p:grpSpPr>
          <a:xfrm rot="10800000">
            <a:off x="-3214621" y="2476990"/>
            <a:ext cx="362459" cy="200831"/>
            <a:chOff x="1633244" y="4441220"/>
            <a:chExt cx="362459" cy="200831"/>
          </a:xfrm>
        </p:grpSpPr>
        <p:sp>
          <p:nvSpPr>
            <p:cNvPr id="87" name="화살표: 굽음 86">
              <a:extLst>
                <a:ext uri="{FF2B5EF4-FFF2-40B4-BE49-F238E27FC236}">
                  <a16:creationId xmlns:a16="http://schemas.microsoft.com/office/drawing/2014/main" id="{F8C3C96B-CDD8-40C7-AA57-7C626E5D48A9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화살표: 오른쪽 87">
              <a:extLst>
                <a:ext uri="{FF2B5EF4-FFF2-40B4-BE49-F238E27FC236}">
                  <a16:creationId xmlns:a16="http://schemas.microsoft.com/office/drawing/2014/main" id="{1B5E5B23-7F03-4E84-BD96-A5D442269CBD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24CD0BF-04C9-43F8-911B-B0C35772DA30}"/>
              </a:ext>
            </a:extLst>
          </p:cNvPr>
          <p:cNvGrpSpPr/>
          <p:nvPr/>
        </p:nvGrpSpPr>
        <p:grpSpPr>
          <a:xfrm rot="5400000">
            <a:off x="-5520276" y="1622219"/>
            <a:ext cx="362459" cy="200831"/>
            <a:chOff x="1633244" y="4441220"/>
            <a:chExt cx="362459" cy="200831"/>
          </a:xfrm>
        </p:grpSpPr>
        <p:sp>
          <p:nvSpPr>
            <p:cNvPr id="90" name="화살표: 굽음 89">
              <a:extLst>
                <a:ext uri="{FF2B5EF4-FFF2-40B4-BE49-F238E27FC236}">
                  <a16:creationId xmlns:a16="http://schemas.microsoft.com/office/drawing/2014/main" id="{CCAE78C3-67EE-4BFA-92A7-297382F3851E}"/>
                </a:ext>
              </a:extLst>
            </p:cNvPr>
            <p:cNvSpPr/>
            <p:nvPr/>
          </p:nvSpPr>
          <p:spPr>
            <a:xfrm rot="16200000" flipH="1" flipV="1">
              <a:off x="1707316" y="4393256"/>
              <a:ext cx="174723" cy="322867"/>
            </a:xfrm>
            <a:prstGeom prst="bentArrow">
              <a:avLst>
                <a:gd name="adj1" fmla="val 18920"/>
                <a:gd name="adj2" fmla="val 25000"/>
                <a:gd name="adj3" fmla="val 25000"/>
                <a:gd name="adj4" fmla="val 4375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897904AF-5F13-4824-84DE-A89016B6B3B2}"/>
                </a:ext>
              </a:extLst>
            </p:cNvPr>
            <p:cNvSpPr/>
            <p:nvPr/>
          </p:nvSpPr>
          <p:spPr>
            <a:xfrm>
              <a:off x="1633245" y="4441220"/>
              <a:ext cx="362458" cy="86216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E362657-E516-4C08-BC05-C407EF652C36}"/>
              </a:ext>
            </a:extLst>
          </p:cNvPr>
          <p:cNvGrpSpPr/>
          <p:nvPr/>
        </p:nvGrpSpPr>
        <p:grpSpPr>
          <a:xfrm>
            <a:off x="-6059226" y="1891401"/>
            <a:ext cx="151962" cy="480931"/>
            <a:chOff x="1890302" y="1924019"/>
            <a:chExt cx="151962" cy="48093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03D7341-9607-4A72-B212-0675C5419AA0}"/>
                </a:ext>
              </a:extLst>
            </p:cNvPr>
            <p:cNvSpPr/>
            <p:nvPr/>
          </p:nvSpPr>
          <p:spPr>
            <a:xfrm>
              <a:off x="1890302" y="1924019"/>
              <a:ext cx="151962" cy="480931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D226C347-E1BB-4677-9D15-CF1A85C3D22C}"/>
                </a:ext>
              </a:extLst>
            </p:cNvPr>
            <p:cNvSpPr/>
            <p:nvPr/>
          </p:nvSpPr>
          <p:spPr>
            <a:xfrm>
              <a:off x="1920348" y="1958162"/>
              <a:ext cx="91870" cy="91870"/>
            </a:xfrm>
            <a:prstGeom prst="ellipse">
              <a:avLst/>
            </a:prstGeom>
            <a:solidFill>
              <a:srgbClr val="B0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4E1DBD2-1555-45A1-AD0B-CA5092BD8982}"/>
                </a:ext>
              </a:extLst>
            </p:cNvPr>
            <p:cNvSpPr/>
            <p:nvPr/>
          </p:nvSpPr>
          <p:spPr>
            <a:xfrm>
              <a:off x="1920348" y="2084175"/>
              <a:ext cx="91870" cy="91870"/>
            </a:xfrm>
            <a:prstGeom prst="ellipse">
              <a:avLst/>
            </a:prstGeom>
            <a:solidFill>
              <a:srgbClr val="5681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369BCFB-1072-44AD-A87D-FC79736BC6E9}"/>
              </a:ext>
            </a:extLst>
          </p:cNvPr>
          <p:cNvSpPr/>
          <p:nvPr/>
        </p:nvSpPr>
        <p:spPr>
          <a:xfrm>
            <a:off x="1464013" y="236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2F10B88-AD9C-4C0B-BF03-28D12AC5DCC5}"/>
              </a:ext>
            </a:extLst>
          </p:cNvPr>
          <p:cNvGrpSpPr/>
          <p:nvPr/>
        </p:nvGrpSpPr>
        <p:grpSpPr>
          <a:xfrm>
            <a:off x="1464013" y="2408179"/>
            <a:ext cx="6667500" cy="1855862"/>
            <a:chOff x="-201999" y="2599121"/>
            <a:chExt cx="3178563" cy="1855862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5E077745-B593-4CFC-8CCC-139B9EC212A2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1EA044B8-79B5-4CEC-A9C4-893D31C2CF9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CD4C7CB-E9C9-41C4-9495-2303F5B5147F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9D3CA7F-B740-448F-AFBA-07FDCFE04906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9779DFA2-56BA-4440-9368-FC601AB7F320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3196F9A3-F586-467D-B8EE-215DA926D973}"/>
              </a:ext>
            </a:extLst>
          </p:cNvPr>
          <p:cNvSpPr/>
          <p:nvPr/>
        </p:nvSpPr>
        <p:spPr>
          <a:xfrm>
            <a:off x="-7984506" y="7147769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C09C683E-F7E6-4A8A-8B70-09BF1A94F138}"/>
              </a:ext>
            </a:extLst>
          </p:cNvPr>
          <p:cNvGrpSpPr/>
          <p:nvPr/>
        </p:nvGrpSpPr>
        <p:grpSpPr>
          <a:xfrm>
            <a:off x="-7984506" y="9553588"/>
            <a:ext cx="6667500" cy="1855862"/>
            <a:chOff x="-201999" y="2599121"/>
            <a:chExt cx="3178563" cy="1855862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AAF57F84-791A-4203-A48F-BCE035697AC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B0D3E3F3-533F-471F-886E-D7FB2F79CFDC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30273963-BAB1-4655-8CD4-11B51AC0E20F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93396AB9-EAE4-4378-95D7-F909B2155116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427B6308-BA5E-4858-A841-DBA764FF62A8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B21F1E07-4885-4B1D-9B6F-055873E022D0}"/>
              </a:ext>
            </a:extLst>
          </p:cNvPr>
          <p:cNvGrpSpPr/>
          <p:nvPr/>
        </p:nvGrpSpPr>
        <p:grpSpPr>
          <a:xfrm>
            <a:off x="-5898216" y="9553588"/>
            <a:ext cx="317166" cy="1857600"/>
            <a:chOff x="4848540" y="2501069"/>
            <a:chExt cx="317166" cy="1857600"/>
          </a:xfrm>
        </p:grpSpPr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19D7E55-C3C4-4EC6-82F4-871D2C2FDE32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0" name="그림 69">
              <a:extLst>
                <a:ext uri="{FF2B5EF4-FFF2-40B4-BE49-F238E27FC236}">
                  <a16:creationId xmlns:a16="http://schemas.microsoft.com/office/drawing/2014/main" id="{0809A463-9454-4449-AB75-D7F05559C0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6B85327-61A3-4062-9FFC-2E98DD49300A}"/>
              </a:ext>
            </a:extLst>
          </p:cNvPr>
          <p:cNvGrpSpPr/>
          <p:nvPr/>
        </p:nvGrpSpPr>
        <p:grpSpPr>
          <a:xfrm rot="5400000">
            <a:off x="-6781037" y="8350119"/>
            <a:ext cx="4260561" cy="1855862"/>
            <a:chOff x="-201999" y="2599121"/>
            <a:chExt cx="3178563" cy="1855862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A7AF2213-2896-4615-B405-CCF7E3B1CA7F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1B9942AA-AF02-45E1-AF06-26507F41599A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995550E9-D208-4303-9709-251C426B3072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F8C387B1-9B7B-4807-996F-9EE1AFBB2854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945FA567-5FE7-40AC-884A-B04900BB2544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7C771F09-826E-4E54-8A10-0B087C712B94}"/>
              </a:ext>
            </a:extLst>
          </p:cNvPr>
          <p:cNvGrpSpPr/>
          <p:nvPr/>
        </p:nvGrpSpPr>
        <p:grpSpPr>
          <a:xfrm flipH="1">
            <a:off x="-3725187" y="9553588"/>
            <a:ext cx="317166" cy="1857600"/>
            <a:chOff x="4848540" y="2501069"/>
            <a:chExt cx="317166" cy="1857600"/>
          </a:xfrm>
        </p:grpSpPr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9EBDFD76-CB9F-48F2-9B36-3EAAAC337C98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2" name="그림 91">
              <a:extLst>
                <a:ext uri="{FF2B5EF4-FFF2-40B4-BE49-F238E27FC236}">
                  <a16:creationId xmlns:a16="http://schemas.microsoft.com/office/drawing/2014/main" id="{9CEF3CE7-6622-4D7E-BCFC-052B4CBD33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0EB0840A-0B06-41A1-9064-D77DE3707B9E}"/>
              </a:ext>
            </a:extLst>
          </p:cNvPr>
          <p:cNvGrpSpPr/>
          <p:nvPr/>
        </p:nvGrpSpPr>
        <p:grpSpPr>
          <a:xfrm rot="5400000">
            <a:off x="-4810520" y="8464467"/>
            <a:ext cx="317166" cy="1857600"/>
            <a:chOff x="4848540" y="2501069"/>
            <a:chExt cx="317166" cy="1857600"/>
          </a:xfrm>
        </p:grpSpPr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F103282D-5097-40BE-895F-4A68FBBA0A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5" name="그림 94">
              <a:extLst>
                <a:ext uri="{FF2B5EF4-FFF2-40B4-BE49-F238E27FC236}">
                  <a16:creationId xmlns:a16="http://schemas.microsoft.com/office/drawing/2014/main" id="{E9B38D33-8F5E-4B4A-AD83-6BD366CD80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587F5FC3-512F-4122-8925-24F966EB6C3D}"/>
              </a:ext>
            </a:extLst>
          </p:cNvPr>
          <p:cNvSpPr/>
          <p:nvPr/>
        </p:nvSpPr>
        <p:spPr>
          <a:xfrm>
            <a:off x="-5578689" y="9465519"/>
            <a:ext cx="1855866" cy="1942811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6D8C62AA-5B4D-4C21-A958-83F4763CB2B4}"/>
              </a:ext>
            </a:extLst>
          </p:cNvPr>
          <p:cNvSpPr/>
          <p:nvPr/>
        </p:nvSpPr>
        <p:spPr>
          <a:xfrm>
            <a:off x="-5670076" y="9554708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5756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1203469" y="1202350"/>
            <a:ext cx="4260561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317750"/>
            <a:ext cx="1855866" cy="1942811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3E59FAA-CD3E-4FAF-BA16-31843EAB0DCD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6675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0" y="2405819"/>
            <a:ext cx="6667500" cy="1855862"/>
            <a:chOff x="-201999" y="2599121"/>
            <a:chExt cx="3178563" cy="18558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85EFD91-7F1F-41FE-B837-1C29AC9804EC}"/>
              </a:ext>
            </a:extLst>
          </p:cNvPr>
          <p:cNvGrpSpPr/>
          <p:nvPr/>
        </p:nvGrpSpPr>
        <p:grpSpPr>
          <a:xfrm>
            <a:off x="2086290" y="2405819"/>
            <a:ext cx="317166" cy="1857600"/>
            <a:chOff x="4848540" y="2501069"/>
            <a:chExt cx="317166" cy="18576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FF1CC00-8DBA-4F74-9BEE-ACDFD20E45D7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24AE254-3A19-48CC-9A03-110EF47D8D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0187E1B-62AB-4A87-B1CD-E18B89E1F357}"/>
              </a:ext>
            </a:extLst>
          </p:cNvPr>
          <p:cNvGrpSpPr/>
          <p:nvPr/>
        </p:nvGrpSpPr>
        <p:grpSpPr>
          <a:xfrm rot="5400000">
            <a:off x="1203469" y="1202350"/>
            <a:ext cx="4260561" cy="1855862"/>
            <a:chOff x="-201999" y="2599121"/>
            <a:chExt cx="3178563" cy="185586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B4A3D1-286B-4094-8062-F7F69BD25884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A30BB0D-5113-448B-A99C-8A3F0759277F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AEBC97-AFD3-46D5-A67B-A9552A251704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23B5143-AEDF-4D3A-9A90-3AC781549451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79B7790-AF48-4B7C-ACB0-BBBDF222FD2F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6E174-4AA9-459B-B5D5-950B98D37658}"/>
              </a:ext>
            </a:extLst>
          </p:cNvPr>
          <p:cNvGrpSpPr/>
          <p:nvPr/>
        </p:nvGrpSpPr>
        <p:grpSpPr>
          <a:xfrm flipH="1">
            <a:off x="4259319" y="2405819"/>
            <a:ext cx="317166" cy="1857600"/>
            <a:chOff x="4848540" y="2501069"/>
            <a:chExt cx="317166" cy="18576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F3557E7-045D-47D3-9CD6-C3506E5F4F45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7BB66407-42C6-437B-AA0A-D278C77AB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8A22C29-EED7-41D9-BEBC-6E138B202CF8}"/>
              </a:ext>
            </a:extLst>
          </p:cNvPr>
          <p:cNvGrpSpPr/>
          <p:nvPr/>
        </p:nvGrpSpPr>
        <p:grpSpPr>
          <a:xfrm rot="5400000">
            <a:off x="3173986" y="1316698"/>
            <a:ext cx="317166" cy="1857600"/>
            <a:chOff x="4848540" y="2501069"/>
            <a:chExt cx="317166" cy="185760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DAE41916-1625-49B5-8AC3-99C70B863FDF}"/>
                </a:ext>
              </a:extLst>
            </p:cNvPr>
            <p:cNvSpPr/>
            <p:nvPr/>
          </p:nvSpPr>
          <p:spPr>
            <a:xfrm>
              <a:off x="4848540" y="2501069"/>
              <a:ext cx="317166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A1255A-9944-4389-8A4C-4AB6FB58EB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0"/>
            <a:stretch/>
          </p:blipFill>
          <p:spPr>
            <a:xfrm>
              <a:off x="4848840" y="2501069"/>
              <a:ext cx="190500" cy="185585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CE798A-55F1-465C-B1D5-8AA8D5B7F464}"/>
              </a:ext>
            </a:extLst>
          </p:cNvPr>
          <p:cNvSpPr/>
          <p:nvPr/>
        </p:nvSpPr>
        <p:spPr>
          <a:xfrm>
            <a:off x="2405817" y="2317750"/>
            <a:ext cx="1855866" cy="1942811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3E59FAA-CD3E-4FAF-BA16-31843EAB0DCD}"/>
              </a:ext>
            </a:extLst>
          </p:cNvPr>
          <p:cNvSpPr/>
          <p:nvPr/>
        </p:nvSpPr>
        <p:spPr>
          <a:xfrm>
            <a:off x="2314430" y="2406939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굽음 2">
            <a:extLst>
              <a:ext uri="{FF2B5EF4-FFF2-40B4-BE49-F238E27FC236}">
                <a16:creationId xmlns:a16="http://schemas.microsoft.com/office/drawing/2014/main" id="{04706A5B-8C74-4F87-86C7-F47569A5FF0B}"/>
              </a:ext>
            </a:extLst>
          </p:cNvPr>
          <p:cNvSpPr/>
          <p:nvPr/>
        </p:nvSpPr>
        <p:spPr>
          <a:xfrm rot="16200000">
            <a:off x="4758550" y="2438608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화살표: 굽음 28">
            <a:extLst>
              <a:ext uri="{FF2B5EF4-FFF2-40B4-BE49-F238E27FC236}">
                <a16:creationId xmlns:a16="http://schemas.microsoft.com/office/drawing/2014/main" id="{CED3EC99-F2BC-4C5B-B420-667DA86205DB}"/>
              </a:ext>
            </a:extLst>
          </p:cNvPr>
          <p:cNvSpPr/>
          <p:nvPr/>
        </p:nvSpPr>
        <p:spPr>
          <a:xfrm rot="10800000">
            <a:off x="2510190" y="1623633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화살표: 굽음 32">
            <a:extLst>
              <a:ext uri="{FF2B5EF4-FFF2-40B4-BE49-F238E27FC236}">
                <a16:creationId xmlns:a16="http://schemas.microsoft.com/office/drawing/2014/main" id="{CB2DE3DD-C946-4C31-BE81-1221A4B7AF48}"/>
              </a:ext>
            </a:extLst>
          </p:cNvPr>
          <p:cNvSpPr/>
          <p:nvPr/>
        </p:nvSpPr>
        <p:spPr>
          <a:xfrm rot="10800000" flipH="1">
            <a:off x="2994804" y="1623633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화살표: 굽음 33">
            <a:extLst>
              <a:ext uri="{FF2B5EF4-FFF2-40B4-BE49-F238E27FC236}">
                <a16:creationId xmlns:a16="http://schemas.microsoft.com/office/drawing/2014/main" id="{C6646666-C0DF-439B-AC01-9F4B25946A10}"/>
              </a:ext>
            </a:extLst>
          </p:cNvPr>
          <p:cNvSpPr/>
          <p:nvPr/>
        </p:nvSpPr>
        <p:spPr>
          <a:xfrm rot="16200000" flipV="1">
            <a:off x="1709931" y="3392189"/>
            <a:ext cx="201962" cy="362456"/>
          </a:xfrm>
          <a:prstGeom prst="bentArrow">
            <a:avLst>
              <a:gd name="adj1" fmla="val 20283"/>
              <a:gd name="adj2" fmla="val 25000"/>
              <a:gd name="adj3" fmla="val 25000"/>
              <a:gd name="adj4" fmla="val 4375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941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직사각형 81">
            <a:extLst>
              <a:ext uri="{FF2B5EF4-FFF2-40B4-BE49-F238E27FC236}">
                <a16:creationId xmlns:a16="http://schemas.microsoft.com/office/drawing/2014/main" id="{2C96B28E-B03A-47F8-A875-99DB4BC7DF10}"/>
              </a:ext>
            </a:extLst>
          </p:cNvPr>
          <p:cNvSpPr/>
          <p:nvPr/>
        </p:nvSpPr>
        <p:spPr>
          <a:xfrm>
            <a:off x="6140265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66B55077-09E6-474C-A139-8EEA460296CF}"/>
              </a:ext>
            </a:extLst>
          </p:cNvPr>
          <p:cNvSpPr/>
          <p:nvPr/>
        </p:nvSpPr>
        <p:spPr>
          <a:xfrm>
            <a:off x="6186483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F360341B-FB77-4531-8A02-7FC2CF69BF34}"/>
              </a:ext>
            </a:extLst>
          </p:cNvPr>
          <p:cNvSpPr/>
          <p:nvPr/>
        </p:nvSpPr>
        <p:spPr>
          <a:xfrm>
            <a:off x="6186483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B273FE58-DED0-4AFD-BE9C-62ADB07FA4A0}"/>
              </a:ext>
            </a:extLst>
          </p:cNvPr>
          <p:cNvSpPr/>
          <p:nvPr/>
        </p:nvSpPr>
        <p:spPr>
          <a:xfrm>
            <a:off x="6186483" y="2874515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5A07D0E4-27D3-4550-AB23-AA655CDBD103}"/>
              </a:ext>
            </a:extLst>
          </p:cNvPr>
          <p:cNvSpPr/>
          <p:nvPr/>
        </p:nvSpPr>
        <p:spPr>
          <a:xfrm>
            <a:off x="6186483" y="3112228"/>
            <a:ext cx="198089" cy="198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51BB9B9-88EC-479F-936F-38B2112CE3CA}"/>
              </a:ext>
            </a:extLst>
          </p:cNvPr>
          <p:cNvGrpSpPr/>
          <p:nvPr/>
        </p:nvGrpSpPr>
        <p:grpSpPr>
          <a:xfrm>
            <a:off x="4548186" y="2352674"/>
            <a:ext cx="104774" cy="381000"/>
            <a:chOff x="4943474" y="2988468"/>
            <a:chExt cx="104774" cy="381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3E6738E-8DD9-4D4E-955D-3F8BACB0468A}"/>
                </a:ext>
              </a:extLst>
            </p:cNvPr>
            <p:cNvSpPr/>
            <p:nvPr/>
          </p:nvSpPr>
          <p:spPr>
            <a:xfrm>
              <a:off x="4943474" y="2988468"/>
              <a:ext cx="104774" cy="381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0C3EB29-F96E-4FA7-8D9E-64DD26A167A0}"/>
                </a:ext>
              </a:extLst>
            </p:cNvPr>
            <p:cNvGrpSpPr/>
            <p:nvPr/>
          </p:nvGrpSpPr>
          <p:grpSpPr>
            <a:xfrm>
              <a:off x="4960142" y="3014660"/>
              <a:ext cx="71438" cy="328616"/>
              <a:chOff x="4960142" y="3012281"/>
              <a:chExt cx="71438" cy="328616"/>
            </a:xfrm>
          </p:grpSpPr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D66ED8E0-55C9-44CC-BC80-AC064ABF0C21}"/>
                  </a:ext>
                </a:extLst>
              </p:cNvPr>
              <p:cNvSpPr/>
              <p:nvPr/>
            </p:nvSpPr>
            <p:spPr>
              <a:xfrm>
                <a:off x="4960142" y="3012281"/>
                <a:ext cx="71438" cy="71438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1AC61BAE-6592-44C5-98B8-AD0E06975AC6}"/>
                  </a:ext>
                </a:extLst>
              </p:cNvPr>
              <p:cNvSpPr/>
              <p:nvPr/>
            </p:nvSpPr>
            <p:spPr>
              <a:xfrm>
                <a:off x="4960142" y="3098006"/>
                <a:ext cx="71438" cy="7143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880F612A-8D02-4E9E-8326-9F6A9821376B}"/>
                  </a:ext>
                </a:extLst>
              </p:cNvPr>
              <p:cNvSpPr/>
              <p:nvPr/>
            </p:nvSpPr>
            <p:spPr>
              <a:xfrm>
                <a:off x="4960142" y="3183731"/>
                <a:ext cx="71438" cy="71438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CA6463BE-951D-4FC0-A42E-97C3CFD9152F}"/>
                  </a:ext>
                </a:extLst>
              </p:cNvPr>
              <p:cNvSpPr/>
              <p:nvPr/>
            </p:nvSpPr>
            <p:spPr>
              <a:xfrm>
                <a:off x="4960142" y="3269459"/>
                <a:ext cx="71438" cy="71438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99C92E5-0617-409E-BC60-740EDFEC0BE0}"/>
              </a:ext>
            </a:extLst>
          </p:cNvPr>
          <p:cNvGrpSpPr/>
          <p:nvPr/>
        </p:nvGrpSpPr>
        <p:grpSpPr>
          <a:xfrm>
            <a:off x="4669628" y="2326479"/>
            <a:ext cx="290526" cy="1056464"/>
            <a:chOff x="3943338" y="2598108"/>
            <a:chExt cx="290526" cy="105646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2AA96B95-B120-405B-BDD4-50352C851D1A}"/>
                </a:ext>
              </a:extLst>
            </p:cNvPr>
            <p:cNvGrpSpPr/>
            <p:nvPr/>
          </p:nvGrpSpPr>
          <p:grpSpPr>
            <a:xfrm>
              <a:off x="3943338" y="2598108"/>
              <a:ext cx="290526" cy="1056464"/>
              <a:chOff x="4943474" y="2988468"/>
              <a:chExt cx="104774" cy="381000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49FD624-A708-474C-A6AE-39B28D53804E}"/>
                  </a:ext>
                </a:extLst>
              </p:cNvPr>
              <p:cNvSpPr/>
              <p:nvPr/>
            </p:nvSpPr>
            <p:spPr>
              <a:xfrm>
                <a:off x="4943474" y="2988468"/>
                <a:ext cx="104774" cy="381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0C161FBF-7AF0-4C55-9A65-A76F090BFD07}"/>
                  </a:ext>
                </a:extLst>
              </p:cNvPr>
              <p:cNvGrpSpPr/>
              <p:nvPr/>
            </p:nvGrpSpPr>
            <p:grpSpPr>
              <a:xfrm>
                <a:off x="4960142" y="3014660"/>
                <a:ext cx="71438" cy="328616"/>
                <a:chOff x="4960142" y="3012281"/>
                <a:chExt cx="71438" cy="328616"/>
              </a:xfrm>
            </p:grpSpPr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2D844433-95DF-4A7F-A1B0-0AC912800333}"/>
                    </a:ext>
                  </a:extLst>
                </p:cNvPr>
                <p:cNvSpPr/>
                <p:nvPr/>
              </p:nvSpPr>
              <p:spPr>
                <a:xfrm>
                  <a:off x="4960142" y="3012281"/>
                  <a:ext cx="71438" cy="71438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D2A3FFC0-2E06-4941-AEDA-0FF2D9263657}"/>
                    </a:ext>
                  </a:extLst>
                </p:cNvPr>
                <p:cNvSpPr/>
                <p:nvPr/>
              </p:nvSpPr>
              <p:spPr>
                <a:xfrm>
                  <a:off x="4960142" y="3098006"/>
                  <a:ext cx="71438" cy="71438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169EBE14-B816-46C4-9E39-17738033F2F7}"/>
                    </a:ext>
                  </a:extLst>
                </p:cNvPr>
                <p:cNvSpPr/>
                <p:nvPr/>
              </p:nvSpPr>
              <p:spPr>
                <a:xfrm>
                  <a:off x="4960142" y="3183731"/>
                  <a:ext cx="71438" cy="71438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41" name="타원 40">
                  <a:extLst>
                    <a:ext uri="{FF2B5EF4-FFF2-40B4-BE49-F238E27FC236}">
                      <a16:creationId xmlns:a16="http://schemas.microsoft.com/office/drawing/2014/main" id="{84808082-EBBC-48B4-AA34-46AB021A5037}"/>
                    </a:ext>
                  </a:extLst>
                </p:cNvPr>
                <p:cNvSpPr/>
                <p:nvPr/>
              </p:nvSpPr>
              <p:spPr>
                <a:xfrm>
                  <a:off x="4960142" y="3269459"/>
                  <a:ext cx="71438" cy="71438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</p:grpSp>
        </p:grp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34B35537-F0D4-4712-9766-039972D2B4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88601" y="3161846"/>
              <a:ext cx="0" cy="157706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1701AC4-AF8B-44EE-BF0A-B5CB23A94F3D}"/>
              </a:ext>
            </a:extLst>
          </p:cNvPr>
          <p:cNvSpPr/>
          <p:nvPr/>
        </p:nvSpPr>
        <p:spPr>
          <a:xfrm>
            <a:off x="5122065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598FAA64-D169-460B-8CD0-DF2A8C52F29D}"/>
              </a:ext>
            </a:extLst>
          </p:cNvPr>
          <p:cNvSpPr/>
          <p:nvPr/>
        </p:nvSpPr>
        <p:spPr>
          <a:xfrm>
            <a:off x="5168283" y="2399106"/>
            <a:ext cx="198089" cy="19808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69BF53A4-901D-4F85-8A23-51F53AC475FD}"/>
              </a:ext>
            </a:extLst>
          </p:cNvPr>
          <p:cNvSpPr/>
          <p:nvPr/>
        </p:nvSpPr>
        <p:spPr>
          <a:xfrm>
            <a:off x="5168283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5F9455E2-361F-4653-9F18-D940D26DA072}"/>
              </a:ext>
            </a:extLst>
          </p:cNvPr>
          <p:cNvSpPr/>
          <p:nvPr/>
        </p:nvSpPr>
        <p:spPr>
          <a:xfrm>
            <a:off x="5168283" y="2874515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EFB393BA-4728-4A21-B0D3-6C2985C31804}"/>
              </a:ext>
            </a:extLst>
          </p:cNvPr>
          <p:cNvSpPr/>
          <p:nvPr/>
        </p:nvSpPr>
        <p:spPr>
          <a:xfrm>
            <a:off x="5168283" y="3112228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383C4F24-95AC-4C83-98CD-B79AADB37571}"/>
              </a:ext>
            </a:extLst>
          </p:cNvPr>
          <p:cNvSpPr/>
          <p:nvPr/>
        </p:nvSpPr>
        <p:spPr>
          <a:xfrm>
            <a:off x="5467347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3F4DFC78-C093-4488-993E-211401847880}"/>
              </a:ext>
            </a:extLst>
          </p:cNvPr>
          <p:cNvSpPr/>
          <p:nvPr/>
        </p:nvSpPr>
        <p:spPr>
          <a:xfrm>
            <a:off x="5513565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68F7DA6D-7DDE-4343-AE8E-9EE48EF2A22A}"/>
              </a:ext>
            </a:extLst>
          </p:cNvPr>
          <p:cNvSpPr/>
          <p:nvPr/>
        </p:nvSpPr>
        <p:spPr>
          <a:xfrm>
            <a:off x="5513565" y="2636810"/>
            <a:ext cx="198089" cy="1980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D816C18B-50F6-47E5-9FE2-C8B655300CF0}"/>
              </a:ext>
            </a:extLst>
          </p:cNvPr>
          <p:cNvSpPr/>
          <p:nvPr/>
        </p:nvSpPr>
        <p:spPr>
          <a:xfrm>
            <a:off x="5513565" y="2874515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4B98E9F5-2476-40C0-98FB-DB20D0E8E4B9}"/>
              </a:ext>
            </a:extLst>
          </p:cNvPr>
          <p:cNvSpPr/>
          <p:nvPr/>
        </p:nvSpPr>
        <p:spPr>
          <a:xfrm>
            <a:off x="5513565" y="3112228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3B3D5D79-D84D-44FC-B8EC-6F9F7C2AE6AD}"/>
              </a:ext>
            </a:extLst>
          </p:cNvPr>
          <p:cNvSpPr/>
          <p:nvPr/>
        </p:nvSpPr>
        <p:spPr>
          <a:xfrm>
            <a:off x="5799754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CC5C0C4E-E30C-445E-A833-A4DA8261CFDB}"/>
              </a:ext>
            </a:extLst>
          </p:cNvPr>
          <p:cNvSpPr/>
          <p:nvPr/>
        </p:nvSpPr>
        <p:spPr>
          <a:xfrm>
            <a:off x="5845972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EBA55BC4-D6F7-4E5D-9C6F-A68040AAA47D}"/>
              </a:ext>
            </a:extLst>
          </p:cNvPr>
          <p:cNvSpPr/>
          <p:nvPr/>
        </p:nvSpPr>
        <p:spPr>
          <a:xfrm>
            <a:off x="5845972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E5E02459-1196-4BDA-82F1-36A92A39C162}"/>
              </a:ext>
            </a:extLst>
          </p:cNvPr>
          <p:cNvSpPr/>
          <p:nvPr/>
        </p:nvSpPr>
        <p:spPr>
          <a:xfrm>
            <a:off x="5845972" y="2874515"/>
            <a:ext cx="198089" cy="19808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A457DB25-37E4-435D-B972-90C3E3E6FB20}"/>
              </a:ext>
            </a:extLst>
          </p:cNvPr>
          <p:cNvSpPr/>
          <p:nvPr/>
        </p:nvSpPr>
        <p:spPr>
          <a:xfrm>
            <a:off x="5845972" y="3112228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2426094C-2C92-42CE-8C35-B8F23F108BB5}"/>
              </a:ext>
            </a:extLst>
          </p:cNvPr>
          <p:cNvCxnSpPr>
            <a:cxnSpLocks/>
          </p:cNvCxnSpPr>
          <p:nvPr/>
        </p:nvCxnSpPr>
        <p:spPr>
          <a:xfrm flipV="1">
            <a:off x="5945017" y="2890217"/>
            <a:ext cx="0" cy="15770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6DD6C19F-336A-43E5-ABC4-D1D0201EEC06}"/>
              </a:ext>
            </a:extLst>
          </p:cNvPr>
          <p:cNvSpPr/>
          <p:nvPr/>
        </p:nvSpPr>
        <p:spPr>
          <a:xfrm>
            <a:off x="4669628" y="3716244"/>
            <a:ext cx="519523" cy="292311"/>
          </a:xfrm>
          <a:prstGeom prst="roundRect">
            <a:avLst>
              <a:gd name="adj" fmla="val 2389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2A3C8981-CC71-4DC3-ABCC-AFEA50FDF64A}"/>
              </a:ext>
            </a:extLst>
          </p:cNvPr>
          <p:cNvCxnSpPr>
            <a:cxnSpLocks/>
          </p:cNvCxnSpPr>
          <p:nvPr/>
        </p:nvCxnSpPr>
        <p:spPr>
          <a:xfrm>
            <a:off x="4893068" y="3862399"/>
            <a:ext cx="228997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C85AC04-AD3F-4BA9-ACC1-2BC1F5066F31}"/>
              </a:ext>
            </a:extLst>
          </p:cNvPr>
          <p:cNvSpPr/>
          <p:nvPr/>
        </p:nvSpPr>
        <p:spPr>
          <a:xfrm>
            <a:off x="7183937" y="2326479"/>
            <a:ext cx="290526" cy="10564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CC700096-FB94-4F95-9463-E91962C81C63}"/>
              </a:ext>
            </a:extLst>
          </p:cNvPr>
          <p:cNvSpPr/>
          <p:nvPr/>
        </p:nvSpPr>
        <p:spPr>
          <a:xfrm>
            <a:off x="7230155" y="2399106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1252F71-9E2E-4202-B3D4-BFE9C71BA0CF}"/>
              </a:ext>
            </a:extLst>
          </p:cNvPr>
          <p:cNvSpPr/>
          <p:nvPr/>
        </p:nvSpPr>
        <p:spPr>
          <a:xfrm>
            <a:off x="7230155" y="2636810"/>
            <a:ext cx="198089" cy="1980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D60781AE-CB27-4479-B5FC-3B3718FDCA2B}"/>
              </a:ext>
            </a:extLst>
          </p:cNvPr>
          <p:cNvSpPr/>
          <p:nvPr/>
        </p:nvSpPr>
        <p:spPr>
          <a:xfrm>
            <a:off x="7230155" y="2874515"/>
            <a:ext cx="198089" cy="19808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DBE0BC3-13CC-4E44-A394-E3C40BB4BBDC}"/>
              </a:ext>
            </a:extLst>
          </p:cNvPr>
          <p:cNvSpPr/>
          <p:nvPr/>
        </p:nvSpPr>
        <p:spPr>
          <a:xfrm>
            <a:off x="7230155" y="3112228"/>
            <a:ext cx="198089" cy="198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86D705CD-D626-43FD-8F03-3246B76ADB68}"/>
              </a:ext>
            </a:extLst>
          </p:cNvPr>
          <p:cNvCxnSpPr>
            <a:cxnSpLocks/>
          </p:cNvCxnSpPr>
          <p:nvPr/>
        </p:nvCxnSpPr>
        <p:spPr>
          <a:xfrm flipV="1">
            <a:off x="7329200" y="2890217"/>
            <a:ext cx="0" cy="15770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1893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F0CF7CC-99E0-4AE8-9376-FE52C89B8E6E}"/>
              </a:ext>
            </a:extLst>
          </p:cNvPr>
          <p:cNvSpPr/>
          <p:nvPr/>
        </p:nvSpPr>
        <p:spPr>
          <a:xfrm>
            <a:off x="859316" y="330506"/>
            <a:ext cx="1487277" cy="2688116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D5F4D4-A1D3-46E2-A32D-82A47749B4E2}"/>
              </a:ext>
            </a:extLst>
          </p:cNvPr>
          <p:cNvSpPr txBox="1"/>
          <p:nvPr/>
        </p:nvSpPr>
        <p:spPr>
          <a:xfrm>
            <a:off x="873139" y="330506"/>
            <a:ext cx="729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step: 1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B72FEB4-2E6B-412E-ACD3-EB18956F807B}"/>
              </a:ext>
            </a:extLst>
          </p:cNvPr>
          <p:cNvGrpSpPr/>
          <p:nvPr/>
        </p:nvGrpSpPr>
        <p:grpSpPr>
          <a:xfrm>
            <a:off x="3423813" y="330506"/>
            <a:ext cx="1548843" cy="2069185"/>
            <a:chOff x="3945176" y="951563"/>
            <a:chExt cx="3318103" cy="206918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AE537A1-8656-458E-B265-8EAF7412BCA0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B5F9A733-B6A8-4E58-93DA-D48B5C633826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ko-KR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현재 스텝</a:t>
                </a:r>
                <a:r>
                  <a:rPr lang="en-US" altLang="ko-KR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: 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EB8ECD9E-5D0A-4C68-8BE6-45E90DEB7CA8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프로그램 도구</a:t>
                </a: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CF445F1-3499-460C-855B-3407B0F4ACE0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6344646-0D33-415C-9951-9FE48AB351CA}"/>
              </a:ext>
            </a:extLst>
          </p:cNvPr>
          <p:cNvSpPr/>
          <p:nvPr/>
        </p:nvSpPr>
        <p:spPr>
          <a:xfrm>
            <a:off x="3501869" y="895261"/>
            <a:ext cx="56283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취소</a:t>
            </a: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D665F761-8EA9-4DB5-8092-EE7A5D4AE5AF}"/>
              </a:ext>
            </a:extLst>
          </p:cNvPr>
          <p:cNvGrpSpPr/>
          <p:nvPr/>
        </p:nvGrpSpPr>
        <p:grpSpPr>
          <a:xfrm>
            <a:off x="5415668" y="330506"/>
            <a:ext cx="1548843" cy="2069185"/>
            <a:chOff x="3945176" y="951563"/>
            <a:chExt cx="3318103" cy="2069185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9D950879-1FC8-4205-AB5E-7550319BDE51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2A129AC0-1D98-4FD0-8602-F562E6BFF6E5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ko-KR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켤 신호 선택</a:t>
                </a:r>
                <a:endPara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</p:txBody>
          </p:sp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80084479-BCD4-4E47-A139-0BF08BA7A2EE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신호 도구</a:t>
                </a:r>
              </a:p>
            </p:txBody>
          </p:sp>
        </p:grp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C463A68-FB1A-407A-AAFD-F1408A894B9A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4D3F4F65-25E2-4C5A-84CB-6A8E0B928C13}"/>
              </a:ext>
            </a:extLst>
          </p:cNvPr>
          <p:cNvGrpSpPr/>
          <p:nvPr/>
        </p:nvGrpSpPr>
        <p:grpSpPr>
          <a:xfrm>
            <a:off x="5547883" y="802562"/>
            <a:ext cx="1284412" cy="1284412"/>
            <a:chOff x="-9135022" y="-315128"/>
            <a:chExt cx="6667500" cy="6667500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9620F8F7-0E71-44F2-A94D-B5515DE2206C}"/>
                </a:ext>
              </a:extLst>
            </p:cNvPr>
            <p:cNvSpPr/>
            <p:nvPr/>
          </p:nvSpPr>
          <p:spPr>
            <a:xfrm>
              <a:off x="-9135022" y="-315128"/>
              <a:ext cx="6667500" cy="66675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4A4436E2-D4E4-45A6-8283-11EBC56D4F30}"/>
                </a:ext>
              </a:extLst>
            </p:cNvPr>
            <p:cNvGrpSpPr/>
            <p:nvPr/>
          </p:nvGrpSpPr>
          <p:grpSpPr>
            <a:xfrm>
              <a:off x="-9135022" y="2090691"/>
              <a:ext cx="6667498" cy="1855862"/>
              <a:chOff x="-201999" y="2599121"/>
              <a:chExt cx="3178562" cy="1855862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90410FEA-3D30-4427-B105-950983C84F59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E694E46F-184D-4B4E-A5A2-045418DB5ABC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B4902600-D896-4E9D-B167-CE961A657DD8}"/>
                </a:ext>
              </a:extLst>
            </p:cNvPr>
            <p:cNvSpPr/>
            <p:nvPr/>
          </p:nvSpPr>
          <p:spPr>
            <a:xfrm>
              <a:off x="-7048732" y="2090691"/>
              <a:ext cx="317165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9785E391-DD12-467B-A161-7FE422DE5C89}"/>
                </a:ext>
              </a:extLst>
            </p:cNvPr>
            <p:cNvGrpSpPr/>
            <p:nvPr/>
          </p:nvGrpSpPr>
          <p:grpSpPr>
            <a:xfrm rot="5400000">
              <a:off x="-9135021" y="2090690"/>
              <a:ext cx="6667498" cy="1855862"/>
              <a:chOff x="-201999" y="2599121"/>
              <a:chExt cx="3178562" cy="1855862"/>
            </a:xfrm>
          </p:grpSpPr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A21293A2-BAA8-4275-A34C-0A52726A3084}"/>
                  </a:ext>
                </a:extLst>
              </p:cNvPr>
              <p:cNvSpPr/>
              <p:nvPr/>
            </p:nvSpPr>
            <p:spPr>
              <a:xfrm>
                <a:off x="-201999" y="3494436"/>
                <a:ext cx="3178562" cy="960547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432A2EB-80BE-43FB-9744-93D1A062F180}"/>
                  </a:ext>
                </a:extLst>
              </p:cNvPr>
              <p:cNvSpPr/>
              <p:nvPr/>
            </p:nvSpPr>
            <p:spPr>
              <a:xfrm>
                <a:off x="-201999" y="2599121"/>
                <a:ext cx="3178562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516D2F48-6451-4F59-9739-4AD8CFA53069}"/>
                </a:ext>
              </a:extLst>
            </p:cNvPr>
            <p:cNvSpPr/>
            <p:nvPr/>
          </p:nvSpPr>
          <p:spPr>
            <a:xfrm flipH="1">
              <a:off x="-4875704" y="2090691"/>
              <a:ext cx="317165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57AC5CBE-2E72-4BCB-AE7B-90E4B7BC44D0}"/>
                </a:ext>
              </a:extLst>
            </p:cNvPr>
            <p:cNvSpPr/>
            <p:nvPr/>
          </p:nvSpPr>
          <p:spPr>
            <a:xfrm rot="5400000">
              <a:off x="-5961037" y="1001570"/>
              <a:ext cx="317165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06CC65DB-A868-41A5-8E8A-743787319AC8}"/>
                </a:ext>
              </a:extLst>
            </p:cNvPr>
            <p:cNvSpPr/>
            <p:nvPr/>
          </p:nvSpPr>
          <p:spPr>
            <a:xfrm>
              <a:off x="-6729205" y="2091811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3C337734-1DAB-46B6-A10A-128AF9C3712D}"/>
                </a:ext>
              </a:extLst>
            </p:cNvPr>
            <p:cNvSpPr/>
            <p:nvPr/>
          </p:nvSpPr>
          <p:spPr>
            <a:xfrm>
              <a:off x="-6820592" y="2091811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CD716DF5-8104-4360-B48B-EB068307AB16}"/>
                </a:ext>
              </a:extLst>
            </p:cNvPr>
            <p:cNvSpPr/>
            <p:nvPr/>
          </p:nvSpPr>
          <p:spPr>
            <a:xfrm>
              <a:off x="-6729205" y="2026517"/>
              <a:ext cx="1855866" cy="185362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A5BD4658-B823-4056-ACB8-EFBD8AA07A79}"/>
              </a:ext>
            </a:extLst>
          </p:cNvPr>
          <p:cNvSpPr/>
          <p:nvPr/>
        </p:nvSpPr>
        <p:spPr>
          <a:xfrm>
            <a:off x="5567433" y="1439617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7F5FD944-227A-4BE4-B34A-3ECBC1B26476}"/>
              </a:ext>
            </a:extLst>
          </p:cNvPr>
          <p:cNvSpPr/>
          <p:nvPr/>
        </p:nvSpPr>
        <p:spPr>
          <a:xfrm>
            <a:off x="6386014" y="1235130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9A506BD0-1A24-4551-9207-7D6302C9CCC9}"/>
              </a:ext>
            </a:extLst>
          </p:cNvPr>
          <p:cNvSpPr/>
          <p:nvPr/>
        </p:nvSpPr>
        <p:spPr>
          <a:xfrm>
            <a:off x="6115666" y="1650466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8CB21D1C-F7B6-42B0-B89D-3D99487974D6}"/>
              </a:ext>
            </a:extLst>
          </p:cNvPr>
          <p:cNvSpPr/>
          <p:nvPr/>
        </p:nvSpPr>
        <p:spPr>
          <a:xfrm>
            <a:off x="5810090" y="1035852"/>
            <a:ext cx="42584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ON</a:t>
            </a:r>
            <a:endParaRPr lang="ko-KR" altLang="en-US" sz="900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DDC7A572-84E3-4FEF-AD60-5E0ECCA05DCD}"/>
              </a:ext>
            </a:extLst>
          </p:cNvPr>
          <p:cNvSpPr/>
          <p:nvPr/>
        </p:nvSpPr>
        <p:spPr>
          <a:xfrm>
            <a:off x="5914956" y="2136044"/>
            <a:ext cx="562832" cy="209151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취소</a:t>
            </a:r>
          </a:p>
        </p:txBody>
      </p:sp>
    </p:spTree>
    <p:extLst>
      <p:ext uri="{BB962C8B-B14F-4D97-AF65-F5344CB8AC3E}">
        <p14:creationId xmlns:p14="http://schemas.microsoft.com/office/powerpoint/2010/main" val="18650195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31EFEA8-97FE-4A6D-B275-E58863A76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992" y="2061818"/>
            <a:ext cx="7838723" cy="456749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F0CF7CC-99E0-4AE8-9376-FE52C89B8E6E}"/>
              </a:ext>
            </a:extLst>
          </p:cNvPr>
          <p:cNvSpPr/>
          <p:nvPr/>
        </p:nvSpPr>
        <p:spPr>
          <a:xfrm>
            <a:off x="859316" y="330506"/>
            <a:ext cx="1487277" cy="2688116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D5F4D4-A1D3-46E2-A32D-82A47749B4E2}"/>
              </a:ext>
            </a:extLst>
          </p:cNvPr>
          <p:cNvSpPr txBox="1"/>
          <p:nvPr/>
        </p:nvSpPr>
        <p:spPr>
          <a:xfrm>
            <a:off x="873139" y="330506"/>
            <a:ext cx="729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step: 1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6344646-0D33-415C-9951-9FE48AB351CA}"/>
              </a:ext>
            </a:extLst>
          </p:cNvPr>
          <p:cNvSpPr/>
          <p:nvPr/>
        </p:nvSpPr>
        <p:spPr>
          <a:xfrm>
            <a:off x="3501869" y="895261"/>
            <a:ext cx="562832" cy="209151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취소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805D5B-FD6F-4A2A-90A3-B1D95096799D}"/>
              </a:ext>
            </a:extLst>
          </p:cNvPr>
          <p:cNvGrpSpPr/>
          <p:nvPr/>
        </p:nvGrpSpPr>
        <p:grpSpPr>
          <a:xfrm>
            <a:off x="5729156" y="343564"/>
            <a:ext cx="1064480" cy="1412362"/>
            <a:chOff x="5657850" y="3354902"/>
            <a:chExt cx="1064480" cy="1412362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40199683-2DAC-402C-BD22-EF9453874BD0}"/>
                </a:ext>
              </a:extLst>
            </p:cNvPr>
            <p:cNvGrpSpPr/>
            <p:nvPr/>
          </p:nvGrpSpPr>
          <p:grpSpPr>
            <a:xfrm>
              <a:off x="5657850" y="3354902"/>
              <a:ext cx="1064480" cy="1412362"/>
              <a:chOff x="3945176" y="951563"/>
              <a:chExt cx="3318103" cy="2069185"/>
            </a:xfrm>
          </p:grpSpPr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AFE02DE7-C941-44B2-B701-C8B5E1A9C56D}"/>
                  </a:ext>
                </a:extLst>
              </p:cNvPr>
              <p:cNvGrpSpPr/>
              <p:nvPr/>
            </p:nvGrpSpPr>
            <p:grpSpPr>
              <a:xfrm>
                <a:off x="3945176" y="951563"/>
                <a:ext cx="3318103" cy="2067059"/>
                <a:chOff x="6344467" y="3590323"/>
                <a:chExt cx="3318103" cy="2067059"/>
              </a:xfrm>
              <a:effectLst/>
            </p:grpSpPr>
            <p:sp>
              <p:nvSpPr>
                <p:cNvPr id="38" name="직사각형 37">
                  <a:extLst>
                    <a:ext uri="{FF2B5EF4-FFF2-40B4-BE49-F238E27FC236}">
                      <a16:creationId xmlns:a16="http://schemas.microsoft.com/office/drawing/2014/main" id="{B7047B60-DD4E-4455-8B18-6A89549C1833}"/>
                    </a:ext>
                  </a:extLst>
                </p:cNvPr>
                <p:cNvSpPr/>
                <p:nvPr/>
              </p:nvSpPr>
              <p:spPr>
                <a:xfrm>
                  <a:off x="6344467" y="3826351"/>
                  <a:ext cx="3318103" cy="1831031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ko-KR" altLang="en-US" sz="7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닉스곤체 M 2.0" panose="020B0600000101010101" pitchFamily="50" charset="-127"/>
                      <a:ea typeface="닉스곤체 M 2.0" panose="020B0600000101010101" pitchFamily="50" charset="-127"/>
                    </a:rPr>
                    <a:t>켤 신호 선택</a:t>
                  </a:r>
                  <a:endPara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endParaRPr>
                </a:p>
              </p:txBody>
            </p:sp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059FACD7-D7B4-40EA-8386-72F122275B6B}"/>
                    </a:ext>
                  </a:extLst>
                </p:cNvPr>
                <p:cNvSpPr/>
                <p:nvPr/>
              </p:nvSpPr>
              <p:spPr>
                <a:xfrm>
                  <a:off x="6344467" y="3590323"/>
                  <a:ext cx="3318103" cy="236028"/>
                </a:xfrm>
                <a:prstGeom prst="rect">
                  <a:avLst/>
                </a:prstGeom>
                <a:solidFill>
                  <a:srgbClr val="CC00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700" dirty="0">
                      <a:latin typeface="닉스곤체 M 2.0" panose="020B0600000101010101" pitchFamily="50" charset="-127"/>
                      <a:ea typeface="닉스곤체 M 2.0" panose="020B0600000101010101" pitchFamily="50" charset="-127"/>
                    </a:rPr>
                    <a:t>신호 도구</a:t>
                  </a:r>
                </a:p>
              </p:txBody>
            </p:sp>
          </p:grp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1B1ECA51-D453-452A-AC6D-ADE524244E4D}"/>
                  </a:ext>
                </a:extLst>
              </p:cNvPr>
              <p:cNvSpPr/>
              <p:nvPr/>
            </p:nvSpPr>
            <p:spPr>
              <a:xfrm>
                <a:off x="3945177" y="951563"/>
                <a:ext cx="3318102" cy="2069185"/>
              </a:xfrm>
              <a:prstGeom prst="rect">
                <a:avLst/>
              </a:prstGeom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FF7EB7D4-7A51-46E7-899A-B82BEB231197}"/>
                </a:ext>
              </a:extLst>
            </p:cNvPr>
            <p:cNvSpPr/>
            <p:nvPr/>
          </p:nvSpPr>
          <p:spPr>
            <a:xfrm>
              <a:off x="5963258" y="4535636"/>
              <a:ext cx="466228" cy="164319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 dirty="0">
                  <a:solidFill>
                    <a:schemeClr val="bg1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취소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E23156CF-D97A-4451-A025-C40D90522C5C}"/>
                </a:ext>
              </a:extLst>
            </p:cNvPr>
            <p:cNvGrpSpPr/>
            <p:nvPr/>
          </p:nvGrpSpPr>
          <p:grpSpPr>
            <a:xfrm>
              <a:off x="5825021" y="3746969"/>
              <a:ext cx="729680" cy="729680"/>
              <a:chOff x="5749059" y="3853982"/>
              <a:chExt cx="881603" cy="881603"/>
            </a:xfrm>
          </p:grpSpPr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81DE7C3C-7264-4EB9-B2F3-606F9A46FF2A}"/>
                  </a:ext>
                </a:extLst>
              </p:cNvPr>
              <p:cNvGrpSpPr/>
              <p:nvPr/>
            </p:nvGrpSpPr>
            <p:grpSpPr>
              <a:xfrm>
                <a:off x="5749059" y="3853982"/>
                <a:ext cx="881603" cy="881603"/>
                <a:chOff x="-9135022" y="-315128"/>
                <a:chExt cx="6667500" cy="6667500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408750CB-89E0-4568-91FE-338844581540}"/>
                    </a:ext>
                  </a:extLst>
                </p:cNvPr>
                <p:cNvSpPr/>
                <p:nvPr/>
              </p:nvSpPr>
              <p:spPr>
                <a:xfrm>
                  <a:off x="-9135022" y="-315128"/>
                  <a:ext cx="6667500" cy="6667500"/>
                </a:xfrm>
                <a:prstGeom prst="rect">
                  <a:avLst/>
                </a:prstGeom>
                <a:solidFill>
                  <a:srgbClr val="D9D9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grpSp>
              <p:nvGrpSpPr>
                <p:cNvPr id="42" name="그룹 41">
                  <a:extLst>
                    <a:ext uri="{FF2B5EF4-FFF2-40B4-BE49-F238E27FC236}">
                      <a16:creationId xmlns:a16="http://schemas.microsoft.com/office/drawing/2014/main" id="{CE1AF7D9-3C42-4CD0-B1BB-1D6F5EB60EAD}"/>
                    </a:ext>
                  </a:extLst>
                </p:cNvPr>
                <p:cNvGrpSpPr/>
                <p:nvPr/>
              </p:nvGrpSpPr>
              <p:grpSpPr>
                <a:xfrm>
                  <a:off x="-9135022" y="2090691"/>
                  <a:ext cx="6667498" cy="1855862"/>
                  <a:chOff x="-201999" y="2599121"/>
                  <a:chExt cx="3178562" cy="1855862"/>
                </a:xfrm>
              </p:grpSpPr>
              <p:sp>
                <p:nvSpPr>
                  <p:cNvPr id="60" name="직사각형 59">
                    <a:extLst>
                      <a:ext uri="{FF2B5EF4-FFF2-40B4-BE49-F238E27FC236}">
                        <a16:creationId xmlns:a16="http://schemas.microsoft.com/office/drawing/2014/main" id="{47FEC898-32CA-4913-9C2C-D70C2EE3F71E}"/>
                      </a:ext>
                    </a:extLst>
                  </p:cNvPr>
                  <p:cNvSpPr/>
                  <p:nvPr/>
                </p:nvSpPr>
                <p:spPr>
                  <a:xfrm>
                    <a:off x="-201999" y="3494436"/>
                    <a:ext cx="3178562" cy="960547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  <p:sp>
                <p:nvSpPr>
                  <p:cNvPr id="61" name="직사각형 60">
                    <a:extLst>
                      <a:ext uri="{FF2B5EF4-FFF2-40B4-BE49-F238E27FC236}">
                        <a16:creationId xmlns:a16="http://schemas.microsoft.com/office/drawing/2014/main" id="{4944DFF6-D752-4163-BB0C-12164E3FE892}"/>
                      </a:ext>
                    </a:extLst>
                  </p:cNvPr>
                  <p:cNvSpPr/>
                  <p:nvPr/>
                </p:nvSpPr>
                <p:spPr>
                  <a:xfrm>
                    <a:off x="-201999" y="2599121"/>
                    <a:ext cx="3178562" cy="895315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</p:grpSp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0937C2E3-E6BB-4F6C-A5E1-AF97789F210A}"/>
                    </a:ext>
                  </a:extLst>
                </p:cNvPr>
                <p:cNvSpPr/>
                <p:nvPr/>
              </p:nvSpPr>
              <p:spPr>
                <a:xfrm>
                  <a:off x="-7048732" y="2090691"/>
                  <a:ext cx="317165" cy="1857600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EB8FF50A-A8C4-4668-A1B9-90A4171DF8C4}"/>
                    </a:ext>
                  </a:extLst>
                </p:cNvPr>
                <p:cNvGrpSpPr/>
                <p:nvPr/>
              </p:nvGrpSpPr>
              <p:grpSpPr>
                <a:xfrm rot="5400000">
                  <a:off x="-9135021" y="2090690"/>
                  <a:ext cx="6667498" cy="1855862"/>
                  <a:chOff x="-201999" y="2599121"/>
                  <a:chExt cx="3178562" cy="1855862"/>
                </a:xfrm>
              </p:grpSpPr>
              <p:sp>
                <p:nvSpPr>
                  <p:cNvPr id="55" name="직사각형 54">
                    <a:extLst>
                      <a:ext uri="{FF2B5EF4-FFF2-40B4-BE49-F238E27FC236}">
                        <a16:creationId xmlns:a16="http://schemas.microsoft.com/office/drawing/2014/main" id="{4A50AF6B-38E7-4160-BF28-ECB36D8E59F2}"/>
                      </a:ext>
                    </a:extLst>
                  </p:cNvPr>
                  <p:cNvSpPr/>
                  <p:nvPr/>
                </p:nvSpPr>
                <p:spPr>
                  <a:xfrm>
                    <a:off x="-201999" y="3494436"/>
                    <a:ext cx="3178562" cy="960547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  <p:sp>
                <p:nvSpPr>
                  <p:cNvPr id="58" name="직사각형 57">
                    <a:extLst>
                      <a:ext uri="{FF2B5EF4-FFF2-40B4-BE49-F238E27FC236}">
                        <a16:creationId xmlns:a16="http://schemas.microsoft.com/office/drawing/2014/main" id="{ED4E88E2-819F-4F78-8F59-305E2582686C}"/>
                      </a:ext>
                    </a:extLst>
                  </p:cNvPr>
                  <p:cNvSpPr/>
                  <p:nvPr/>
                </p:nvSpPr>
                <p:spPr>
                  <a:xfrm>
                    <a:off x="-201999" y="2599121"/>
                    <a:ext cx="3178562" cy="895315"/>
                  </a:xfrm>
                  <a:prstGeom prst="rect">
                    <a:avLst/>
                  </a:prstGeom>
                  <a:solidFill>
                    <a:srgbClr val="A4A4A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600"/>
                  </a:p>
                </p:txBody>
              </p:sp>
            </p:grpSp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E2FED815-15D8-46BD-AD20-9A495E8E462E}"/>
                    </a:ext>
                  </a:extLst>
                </p:cNvPr>
                <p:cNvSpPr/>
                <p:nvPr/>
              </p:nvSpPr>
              <p:spPr>
                <a:xfrm flipH="1">
                  <a:off x="-4875704" y="2090691"/>
                  <a:ext cx="317165" cy="1857600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B7CDF5C1-0105-4FAF-9C0B-16D814128695}"/>
                    </a:ext>
                  </a:extLst>
                </p:cNvPr>
                <p:cNvSpPr/>
                <p:nvPr/>
              </p:nvSpPr>
              <p:spPr>
                <a:xfrm rot="5400000">
                  <a:off x="-5961037" y="1001570"/>
                  <a:ext cx="317165" cy="1857600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51" name="직사각형 50">
                  <a:extLst>
                    <a:ext uri="{FF2B5EF4-FFF2-40B4-BE49-F238E27FC236}">
                      <a16:creationId xmlns:a16="http://schemas.microsoft.com/office/drawing/2014/main" id="{CA391D4E-C6F1-4DAB-96CD-A473E9E044C6}"/>
                    </a:ext>
                  </a:extLst>
                </p:cNvPr>
                <p:cNvSpPr/>
                <p:nvPr/>
              </p:nvSpPr>
              <p:spPr>
                <a:xfrm>
                  <a:off x="-6729205" y="2091811"/>
                  <a:ext cx="1855866" cy="1853622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52" name="직사각형 51">
                  <a:extLst>
                    <a:ext uri="{FF2B5EF4-FFF2-40B4-BE49-F238E27FC236}">
                      <a16:creationId xmlns:a16="http://schemas.microsoft.com/office/drawing/2014/main" id="{7307DCE3-679C-4888-AB34-5FB2B6AF14F8}"/>
                    </a:ext>
                  </a:extLst>
                </p:cNvPr>
                <p:cNvSpPr/>
                <p:nvPr/>
              </p:nvSpPr>
              <p:spPr>
                <a:xfrm>
                  <a:off x="-6820592" y="2091811"/>
                  <a:ext cx="1855866" cy="1853622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  <p:sp>
              <p:nvSpPr>
                <p:cNvPr id="53" name="직사각형 52">
                  <a:extLst>
                    <a:ext uri="{FF2B5EF4-FFF2-40B4-BE49-F238E27FC236}">
                      <a16:creationId xmlns:a16="http://schemas.microsoft.com/office/drawing/2014/main" id="{A4BEDD40-233D-4073-9A08-4BDA955B0BB0}"/>
                    </a:ext>
                  </a:extLst>
                </p:cNvPr>
                <p:cNvSpPr/>
                <p:nvPr/>
              </p:nvSpPr>
              <p:spPr>
                <a:xfrm>
                  <a:off x="-6729205" y="2026517"/>
                  <a:ext cx="1855866" cy="1853622"/>
                </a:xfrm>
                <a:prstGeom prst="rect">
                  <a:avLst/>
                </a:prstGeom>
                <a:solidFill>
                  <a:srgbClr val="A4A4A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600"/>
                </a:p>
              </p:txBody>
            </p:sp>
          </p:grp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19D5DC55-7292-40E4-AFF6-4E994246C015}"/>
                  </a:ext>
                </a:extLst>
              </p:cNvPr>
              <p:cNvSpPr/>
              <p:nvPr/>
            </p:nvSpPr>
            <p:spPr>
              <a:xfrm>
                <a:off x="5838833" y="4252429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타원 87">
                <a:extLst>
                  <a:ext uri="{FF2B5EF4-FFF2-40B4-BE49-F238E27FC236}">
                    <a16:creationId xmlns:a16="http://schemas.microsoft.com/office/drawing/2014/main" id="{19595CB6-0C9F-4982-B447-AE34E028A775}"/>
                  </a:ext>
                </a:extLst>
              </p:cNvPr>
              <p:cNvSpPr/>
              <p:nvPr/>
            </p:nvSpPr>
            <p:spPr>
              <a:xfrm>
                <a:off x="6338282" y="4117204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48201C42-C293-4562-A77B-480A7F8BB029}"/>
                  </a:ext>
                </a:extLst>
              </p:cNvPr>
              <p:cNvSpPr/>
              <p:nvPr/>
            </p:nvSpPr>
            <p:spPr>
              <a:xfrm>
                <a:off x="6169797" y="4446346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:a16="http://schemas.microsoft.com/office/drawing/2014/main" id="{112472E1-6148-46B1-82CE-AF9CFDE41371}"/>
                  </a:ext>
                </a:extLst>
              </p:cNvPr>
              <p:cNvSpPr/>
              <p:nvPr/>
            </p:nvSpPr>
            <p:spPr>
              <a:xfrm>
                <a:off x="6023871" y="3948437"/>
                <a:ext cx="194934" cy="194934"/>
              </a:xfrm>
              <a:prstGeom prst="ellipse">
                <a:avLst/>
              </a:prstGeom>
              <a:solidFill>
                <a:srgbClr val="4F53F3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DC24D7-3DE5-4449-959C-982004049F7B}"/>
              </a:ext>
            </a:extLst>
          </p:cNvPr>
          <p:cNvGrpSpPr/>
          <p:nvPr/>
        </p:nvGrpSpPr>
        <p:grpSpPr>
          <a:xfrm>
            <a:off x="8980169" y="343564"/>
            <a:ext cx="1064480" cy="1412362"/>
            <a:chOff x="3945176" y="951563"/>
            <a:chExt cx="3318103" cy="2069185"/>
          </a:xfrm>
        </p:grpSpPr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A856CEB1-3CC3-43C0-A657-205A69C87316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115" name="직사각형 114">
                <a:extLst>
                  <a:ext uri="{FF2B5EF4-FFF2-40B4-BE49-F238E27FC236}">
                    <a16:creationId xmlns:a16="http://schemas.microsoft.com/office/drawing/2014/main" id="{80D1C62D-5AAD-4272-8A57-38C171F73EAB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현재 스텝</a:t>
                </a:r>
                <a:r>
                  <a: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: </a:t>
                </a:r>
              </a:p>
              <a:p>
                <a:endPara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</p:txBody>
          </p:sp>
          <p:sp>
            <p:nvSpPr>
              <p:cNvPr id="116" name="직사각형 115">
                <a:extLst>
                  <a:ext uri="{FF2B5EF4-FFF2-40B4-BE49-F238E27FC236}">
                    <a16:creationId xmlns:a16="http://schemas.microsoft.com/office/drawing/2014/main" id="{4E8F952A-0330-4D20-8836-68F10D4E1FB3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7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프로그램 도구</a:t>
                </a:r>
              </a:p>
            </p:txBody>
          </p:sp>
        </p:grp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F33F747B-42C4-4450-AF87-D764CFFADB28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7" name="사각형: 둥근 모서리 116">
            <a:extLst>
              <a:ext uri="{FF2B5EF4-FFF2-40B4-BE49-F238E27FC236}">
                <a16:creationId xmlns:a16="http://schemas.microsoft.com/office/drawing/2014/main" id="{DA24521C-9820-48D4-B55B-CAAFE393D4F7}"/>
              </a:ext>
            </a:extLst>
          </p:cNvPr>
          <p:cNvSpPr/>
          <p:nvPr/>
        </p:nvSpPr>
        <p:spPr>
          <a:xfrm>
            <a:off x="9046181" y="692061"/>
            <a:ext cx="826612" cy="164319"/>
          </a:xfrm>
          <a:prstGeom prst="roundRect">
            <a:avLst>
              <a:gd name="adj" fmla="val 50000"/>
            </a:avLst>
          </a:prstGeom>
          <a:solidFill>
            <a:srgbClr val="4F53F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INI</a:t>
            </a:r>
            <a:r>
              <a:rPr lang="ko-KR" altLang="en-US" sz="600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저장 및 종료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8186FEA-DE7D-432C-B0EC-80A32D77A7CA}"/>
              </a:ext>
            </a:extLst>
          </p:cNvPr>
          <p:cNvGrpSpPr/>
          <p:nvPr/>
        </p:nvGrpSpPr>
        <p:grpSpPr>
          <a:xfrm>
            <a:off x="7007734" y="343564"/>
            <a:ext cx="1064480" cy="1412362"/>
            <a:chOff x="3945176" y="951563"/>
            <a:chExt cx="3318103" cy="2069185"/>
          </a:xfrm>
        </p:grpSpPr>
        <p:grpSp>
          <p:nvGrpSpPr>
            <p:cNvPr id="140" name="그룹 139">
              <a:extLst>
                <a:ext uri="{FF2B5EF4-FFF2-40B4-BE49-F238E27FC236}">
                  <a16:creationId xmlns:a16="http://schemas.microsoft.com/office/drawing/2014/main" id="{DB03D9F9-4CAA-49D9-8477-302414A09D02}"/>
                </a:ext>
              </a:extLst>
            </p:cNvPr>
            <p:cNvGrpSpPr/>
            <p:nvPr/>
          </p:nvGrpSpPr>
          <p:grpSpPr>
            <a:xfrm>
              <a:off x="3945176" y="951563"/>
              <a:ext cx="3318103" cy="2067059"/>
              <a:chOff x="6344467" y="3590323"/>
              <a:chExt cx="3318103" cy="2067059"/>
            </a:xfrm>
            <a:effectLst/>
          </p:grpSpPr>
          <p:sp>
            <p:nvSpPr>
              <p:cNvPr id="142" name="직사각형 141">
                <a:extLst>
                  <a:ext uri="{FF2B5EF4-FFF2-40B4-BE49-F238E27FC236}">
                    <a16:creationId xmlns:a16="http://schemas.microsoft.com/office/drawing/2014/main" id="{4C067915-F2E7-4226-90AD-987CE7980E83}"/>
                  </a:ext>
                </a:extLst>
              </p:cNvPr>
              <p:cNvSpPr/>
              <p:nvPr/>
            </p:nvSpPr>
            <p:spPr>
              <a:xfrm>
                <a:off x="6344467" y="3826351"/>
                <a:ext cx="3318103" cy="18310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&lt; </a:t>
                </a:r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완료 </a:t>
                </a:r>
                <a:r>
                  <a: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&gt;</a:t>
                </a:r>
              </a:p>
              <a:p>
                <a:pPr algn="ctr"/>
                <a:endPara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  <a:p>
                <a:pPr algn="ctr"/>
                <a:r>
                  <a:rPr lang="ko-KR" altLang="en-US" sz="7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노란불을</a:t>
                </a:r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 거친 후</a:t>
                </a:r>
                <a:endPara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endParaRPr>
              </a:p>
              <a:p>
                <a:pPr algn="ctr"/>
                <a:r>
                  <a:rPr lang="ko-KR" altLang="en-US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적용됩니다</a:t>
                </a:r>
                <a:r>
                  <a:rPr lang="en-US" altLang="ko-KR" sz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.</a:t>
                </a:r>
              </a:p>
            </p:txBody>
          </p:sp>
          <p:sp>
            <p:nvSpPr>
              <p:cNvPr id="143" name="직사각형 142">
                <a:extLst>
                  <a:ext uri="{FF2B5EF4-FFF2-40B4-BE49-F238E27FC236}">
                    <a16:creationId xmlns:a16="http://schemas.microsoft.com/office/drawing/2014/main" id="{27EFDC1D-BB38-49C0-B26E-0083694BA372}"/>
                  </a:ext>
                </a:extLst>
              </p:cNvPr>
              <p:cNvSpPr/>
              <p:nvPr/>
            </p:nvSpPr>
            <p:spPr>
              <a:xfrm>
                <a:off x="6344467" y="3590323"/>
                <a:ext cx="3318103" cy="236028"/>
              </a:xfrm>
              <a:prstGeom prst="rect">
                <a:avLst/>
              </a:prstGeom>
              <a:solidFill>
                <a:srgbClr val="CC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700" dirty="0">
                    <a:latin typeface="닉스곤체 M 2.0" panose="020B0600000101010101" pitchFamily="50" charset="-127"/>
                    <a:ea typeface="닉스곤체 M 2.0" panose="020B0600000101010101" pitchFamily="50" charset="-127"/>
                  </a:rPr>
                  <a:t>신호 도구</a:t>
                </a:r>
              </a:p>
            </p:txBody>
          </p:sp>
        </p:grp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id="{A5660165-83E5-4E43-995A-78744D1D689D}"/>
                </a:ext>
              </a:extLst>
            </p:cNvPr>
            <p:cNvSpPr/>
            <p:nvPr/>
          </p:nvSpPr>
          <p:spPr>
            <a:xfrm>
              <a:off x="3945177" y="951563"/>
              <a:ext cx="3318102" cy="2069185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9493003-D141-4CCD-8E06-036361096AB5}"/>
              </a:ext>
            </a:extLst>
          </p:cNvPr>
          <p:cNvGrpSpPr/>
          <p:nvPr/>
        </p:nvGrpSpPr>
        <p:grpSpPr>
          <a:xfrm>
            <a:off x="7472493" y="4235450"/>
            <a:ext cx="1064480" cy="1042988"/>
            <a:chOff x="9834693" y="3429000"/>
            <a:chExt cx="1064480" cy="1042988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009262B4-5A2A-4639-BEF3-5CD96DEEFEBB}"/>
                </a:ext>
              </a:extLst>
            </p:cNvPr>
            <p:cNvSpPr/>
            <p:nvPr/>
          </p:nvSpPr>
          <p:spPr>
            <a:xfrm>
              <a:off x="9834693" y="3590106"/>
              <a:ext cx="1064480" cy="88188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현재 스텝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:</a:t>
              </a:r>
            </a:p>
            <a:p>
              <a:endParaRPr lang="en-US" altLang="ko-KR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닉스곤체 M 2.0" panose="020B0600000101010101" pitchFamily="50" charset="-127"/>
                <a:ea typeface="닉스곤체 M 2.0" panose="020B0600000101010101" pitchFamily="50" charset="-127"/>
              </a:endParaRPr>
            </a:p>
            <a:p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도로 위 차량 수</a:t>
              </a:r>
              <a:r>
                <a:rPr lang="en-US" altLang="ko-KR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:  </a:t>
              </a:r>
            </a:p>
            <a:p>
              <a:endParaRPr lang="en-US" altLang="ko-KR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닉스곤체 M 2.0" panose="020B0600000101010101" pitchFamily="50" charset="-127"/>
                <a:ea typeface="닉스곤체 M 2.0" panose="020B0600000101010101" pitchFamily="50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B26EF008-AA37-444C-819C-231A4EF16879}"/>
                </a:ext>
              </a:extLst>
            </p:cNvPr>
            <p:cNvSpPr/>
            <p:nvPr/>
          </p:nvSpPr>
          <p:spPr>
            <a:xfrm>
              <a:off x="9834693" y="3429000"/>
              <a:ext cx="1064480" cy="161106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시스템 </a:t>
              </a:r>
              <a:r>
                <a:rPr lang="ko-KR" altLang="en-US" sz="700" dirty="0">
                  <a:latin typeface="닉스곤체 M 2.0" panose="020B0600000101010101" pitchFamily="50" charset="-127"/>
                  <a:ea typeface="닉스곤체 M 2.0" panose="020B0600000101010101" pitchFamily="50" charset="-127"/>
                </a:rPr>
                <a:t>도구</a:t>
              </a: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CA22DF6B-C853-45C6-AA7F-27199E943BF6}"/>
                </a:ext>
              </a:extLst>
            </p:cNvPr>
            <p:cNvSpPr/>
            <p:nvPr/>
          </p:nvSpPr>
          <p:spPr>
            <a:xfrm>
              <a:off x="9834693" y="3429000"/>
              <a:ext cx="1064480" cy="1042988"/>
            </a:xfrm>
            <a:prstGeom prst="rect">
              <a:avLst/>
            </a:prstGeom>
            <a:no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C8ADA39C-A106-4982-B545-2D60C8A3C7D0}"/>
                </a:ext>
              </a:extLst>
            </p:cNvPr>
            <p:cNvSpPr/>
            <p:nvPr/>
          </p:nvSpPr>
          <p:spPr>
            <a:xfrm>
              <a:off x="9953627" y="4132848"/>
              <a:ext cx="826612" cy="164319"/>
            </a:xfrm>
            <a:prstGeom prst="roundRect">
              <a:avLst>
                <a:gd name="adj" fmla="val 50000"/>
              </a:avLst>
            </a:prstGeom>
            <a:solidFill>
              <a:srgbClr val="4F53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>
                  <a:solidFill>
                    <a:schemeClr val="bg1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INI</a:t>
              </a:r>
              <a:r>
                <a:rPr lang="ko-KR" altLang="en-US" sz="700" dirty="0">
                  <a:solidFill>
                    <a:schemeClr val="bg1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저장 및 종료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13147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6D7C16-28A6-4CC7-81EA-D965F27892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481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643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3E06F989-7FFA-40EE-8DF7-15A413305D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17A320E-B228-4291-A118-869CA2EE6884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4CB965-BA33-4BC1-B9E1-8B5D7E97CB51}"/>
              </a:ext>
            </a:extLst>
          </p:cNvPr>
          <p:cNvSpPr txBox="1"/>
          <p:nvPr/>
        </p:nvSpPr>
        <p:spPr>
          <a:xfrm>
            <a:off x="390525" y="758219"/>
            <a:ext cx="80777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T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raffic</a:t>
            </a:r>
            <a:r>
              <a:rPr lang="en-US" altLang="ko-KR" sz="60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 I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ntegration </a:t>
            </a:r>
            <a:r>
              <a:rPr lang="en-US" altLang="ko-KR" sz="60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S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Ethnocentric Rg" panose="02000600000000000000" pitchFamily="2" charset="0"/>
              </a:rPr>
              <a:t>ystem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Ethnocentric Rg" panose="020006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5CE47D-1A52-4CCD-BF5E-2093064F61E4}"/>
              </a:ext>
            </a:extLst>
          </p:cNvPr>
          <p:cNvSpPr txBox="1"/>
          <p:nvPr/>
        </p:nvSpPr>
        <p:spPr>
          <a:xfrm>
            <a:off x="403225" y="1831998"/>
            <a:ext cx="1659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chemeClr val="bg1">
                    <a:lumMod val="9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둥근모꼴" panose="020B0500000000000000" pitchFamily="50" charset="-127"/>
              </a:rPr>
              <a:t>삐뽀삐뽀팀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둥근모꼴" panose="020B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8879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518E8D6-AA0B-4D2F-8952-07AA81EB88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23057"/>
          <a:stretch/>
        </p:blipFill>
        <p:spPr>
          <a:xfrm>
            <a:off x="4493436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315A98B-6F81-49B1-A0D9-3229913B95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253" r="-3" b="18866"/>
          <a:stretch/>
        </p:blipFill>
        <p:spPr>
          <a:xfrm>
            <a:off x="20" y="10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BDF498D-9CDA-4E71-91F6-B87F59F816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599" b="26176"/>
          <a:stretch/>
        </p:blipFill>
        <p:spPr>
          <a:xfrm>
            <a:off x="6350089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41635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D48E027-B20E-4621-97E1-C79AE0C4588C}"/>
              </a:ext>
            </a:extLst>
          </p:cNvPr>
          <p:cNvSpPr/>
          <p:nvPr/>
        </p:nvSpPr>
        <p:spPr>
          <a:xfrm>
            <a:off x="755576" y="-164554"/>
            <a:ext cx="6912768" cy="4680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 err="1"/>
              <a:t>png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13827B-66DD-482E-BD5C-EB40D4BFC575}"/>
              </a:ext>
            </a:extLst>
          </p:cNvPr>
          <p:cNvSpPr/>
          <p:nvPr/>
        </p:nvSpPr>
        <p:spPr>
          <a:xfrm>
            <a:off x="1052736" y="303176"/>
            <a:ext cx="1728192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사거리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41A68CA-B0F6-4467-8CA8-6C4E4E8D68C5}"/>
              </a:ext>
            </a:extLst>
          </p:cNvPr>
          <p:cNvSpPr/>
          <p:nvPr/>
        </p:nvSpPr>
        <p:spPr>
          <a:xfrm>
            <a:off x="3063245" y="303176"/>
            <a:ext cx="1728192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직진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9F1842F-30DD-473E-8735-4E8D1E47F815}"/>
              </a:ext>
            </a:extLst>
          </p:cNvPr>
          <p:cNvSpPr/>
          <p:nvPr/>
        </p:nvSpPr>
        <p:spPr>
          <a:xfrm>
            <a:off x="5073754" y="303176"/>
            <a:ext cx="1728192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삼거리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8ED99B4-15FC-4CEF-8A79-BBBDB09665DC}"/>
              </a:ext>
            </a:extLst>
          </p:cNvPr>
          <p:cNvSpPr/>
          <p:nvPr/>
        </p:nvSpPr>
        <p:spPr>
          <a:xfrm>
            <a:off x="1043608" y="2169624"/>
            <a:ext cx="1944216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신호등</a:t>
            </a:r>
            <a:r>
              <a:rPr lang="en-US" altLang="ko-KR" dirty="0"/>
              <a:t>(</a:t>
            </a:r>
            <a:r>
              <a:rPr lang="ko-KR" altLang="en-US" dirty="0"/>
              <a:t>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83F3AC5-6659-48D4-8A55-32809B1C65B9}"/>
              </a:ext>
            </a:extLst>
          </p:cNvPr>
          <p:cNvSpPr/>
          <p:nvPr/>
        </p:nvSpPr>
        <p:spPr>
          <a:xfrm>
            <a:off x="1043608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빨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87EC6D0-ECE2-4B16-A02E-4E16CD29CDF6}"/>
              </a:ext>
            </a:extLst>
          </p:cNvPr>
          <p:cNvSpPr/>
          <p:nvPr/>
        </p:nvSpPr>
        <p:spPr>
          <a:xfrm>
            <a:off x="1547664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1AD8766-1C67-4986-BB50-E1C3DB2D5A8B}"/>
              </a:ext>
            </a:extLst>
          </p:cNvPr>
          <p:cNvSpPr/>
          <p:nvPr/>
        </p:nvSpPr>
        <p:spPr>
          <a:xfrm>
            <a:off x="2055188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4E0AF3F-14A9-4DB1-9202-AA447C7B3216}"/>
              </a:ext>
            </a:extLst>
          </p:cNvPr>
          <p:cNvSpPr/>
          <p:nvPr/>
        </p:nvSpPr>
        <p:spPr>
          <a:xfrm>
            <a:off x="2555776" y="2681074"/>
            <a:ext cx="432048" cy="373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좌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D76DE3B-1CC0-45DB-9E67-0382C8F99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633" y="303176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48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44EC21-D2E7-4C16-B4F9-5BD86F60C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99" b="26176"/>
          <a:stretch/>
        </p:blipFill>
        <p:spPr>
          <a:xfrm>
            <a:off x="7021208" y="426243"/>
            <a:ext cx="5841911" cy="334670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68490EF-1EC5-4F7F-9E12-1C5C3953B0AB}"/>
              </a:ext>
            </a:extLst>
          </p:cNvPr>
          <p:cNvSpPr/>
          <p:nvPr/>
        </p:nvSpPr>
        <p:spPr>
          <a:xfrm>
            <a:off x="11018610" y="4393232"/>
            <a:ext cx="511729" cy="2038525"/>
          </a:xfrm>
          <a:prstGeom prst="rect">
            <a:avLst/>
          </a:prstGeom>
          <a:solidFill>
            <a:srgbClr val="E7C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4A3AF18-631B-4D37-B8A6-6A5E4904E3A5}"/>
              </a:ext>
            </a:extLst>
          </p:cNvPr>
          <p:cNvSpPr/>
          <p:nvPr/>
        </p:nvSpPr>
        <p:spPr>
          <a:xfrm>
            <a:off x="0" y="2461295"/>
            <a:ext cx="6667500" cy="1744910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62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0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44EC21-D2E7-4C16-B4F9-5BD86F60C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99" b="26176"/>
          <a:stretch/>
        </p:blipFill>
        <p:spPr>
          <a:xfrm>
            <a:off x="7021208" y="426243"/>
            <a:ext cx="5841911" cy="3346705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A1A24F78-4351-4761-BBE7-AFBA0DBFDC1A}"/>
              </a:ext>
            </a:extLst>
          </p:cNvPr>
          <p:cNvGrpSpPr/>
          <p:nvPr/>
        </p:nvGrpSpPr>
        <p:grpSpPr>
          <a:xfrm>
            <a:off x="0" y="4220780"/>
            <a:ext cx="2619375" cy="895315"/>
            <a:chOff x="0" y="4220780"/>
            <a:chExt cx="6667500" cy="89531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90642D7-E993-43B4-8546-51D69941D12F}"/>
                </a:ext>
              </a:extLst>
            </p:cNvPr>
            <p:cNvSpPr/>
            <p:nvPr/>
          </p:nvSpPr>
          <p:spPr>
            <a:xfrm>
              <a:off x="0" y="4220780"/>
              <a:ext cx="6667500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D28B3C8-F233-40EA-9C24-7AC3EFB5974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68437"/>
              <a:ext cx="6667499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4485748" y="4220780"/>
            <a:ext cx="896400" cy="895315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F48492-E100-4F1B-BB51-A9EE554C0FB1}"/>
              </a:ext>
            </a:extLst>
          </p:cNvPr>
          <p:cNvSpPr/>
          <p:nvPr/>
        </p:nvSpPr>
        <p:spPr>
          <a:xfrm>
            <a:off x="2205858" y="4220780"/>
            <a:ext cx="181503" cy="895315"/>
          </a:xfrm>
          <a:prstGeom prst="rect">
            <a:avLst/>
          </a:prstGeom>
          <a:pattFill prst="dkHorz">
            <a:fgClr>
              <a:srgbClr val="A4A4A3"/>
            </a:fgClr>
            <a:bgClr>
              <a:srgbClr val="FEFFF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23B556-CF2B-446C-A327-B134E4F2BE4D}"/>
              </a:ext>
            </a:extLst>
          </p:cNvPr>
          <p:cNvGrpSpPr/>
          <p:nvPr/>
        </p:nvGrpSpPr>
        <p:grpSpPr>
          <a:xfrm>
            <a:off x="-2" y="2046579"/>
            <a:ext cx="6667502" cy="1855862"/>
            <a:chOff x="-2" y="2046579"/>
            <a:chExt cx="6667502" cy="185586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0" y="2941894"/>
              <a:ext cx="666750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6221A2D-CF18-4EA7-B38B-22E7462E1FD5}"/>
                </a:ext>
              </a:extLst>
            </p:cNvPr>
            <p:cNvGrpSpPr/>
            <p:nvPr/>
          </p:nvGrpSpPr>
          <p:grpSpPr>
            <a:xfrm>
              <a:off x="-2" y="3007126"/>
              <a:ext cx="6667500" cy="895315"/>
              <a:chOff x="0" y="2453621"/>
              <a:chExt cx="6667500" cy="895315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14A3AF18-631B-4D37-B8A6-6A5E4904E3A5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0F710A7B-B11B-4205-B5F6-DFE14BD650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F3B99A7-AF4E-4B7D-8A75-32807610CC10}"/>
                </a:ext>
              </a:extLst>
            </p:cNvPr>
            <p:cNvGrpSpPr/>
            <p:nvPr/>
          </p:nvGrpSpPr>
          <p:grpSpPr>
            <a:xfrm>
              <a:off x="-2" y="2046579"/>
              <a:ext cx="6667500" cy="895315"/>
              <a:chOff x="0" y="2453621"/>
              <a:chExt cx="6667500" cy="895315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3850F20-82EA-4F5D-8F10-7C0A32071F4C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236F76A0-C8A0-43A3-B241-D3AEF91E73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1C558A7-880A-47EF-8B7B-31585BE361AE}"/>
              </a:ext>
            </a:extLst>
          </p:cNvPr>
          <p:cNvSpPr txBox="1"/>
          <p:nvPr/>
        </p:nvSpPr>
        <p:spPr>
          <a:xfrm>
            <a:off x="7553325" y="4552950"/>
            <a:ext cx="20088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rgbClr val="FF0000"/>
                </a:solidFill>
              </a:rPr>
              <a:t>700 700!</a:t>
            </a:r>
            <a:endParaRPr lang="ko-KR" alt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91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-1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44EC21-D2E7-4C16-B4F9-5BD86F60C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599" b="26176"/>
          <a:stretch/>
        </p:blipFill>
        <p:spPr>
          <a:xfrm>
            <a:off x="7021208" y="426243"/>
            <a:ext cx="5841911" cy="3346705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23B556-CF2B-446C-A327-B134E4F2BE4D}"/>
              </a:ext>
            </a:extLst>
          </p:cNvPr>
          <p:cNvGrpSpPr/>
          <p:nvPr/>
        </p:nvGrpSpPr>
        <p:grpSpPr>
          <a:xfrm>
            <a:off x="-2" y="2405819"/>
            <a:ext cx="6667502" cy="1855862"/>
            <a:chOff x="-2" y="2046579"/>
            <a:chExt cx="6667502" cy="185586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0" y="2941894"/>
              <a:ext cx="666750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6221A2D-CF18-4EA7-B38B-22E7462E1FD5}"/>
                </a:ext>
              </a:extLst>
            </p:cNvPr>
            <p:cNvGrpSpPr/>
            <p:nvPr/>
          </p:nvGrpSpPr>
          <p:grpSpPr>
            <a:xfrm>
              <a:off x="-2" y="3007126"/>
              <a:ext cx="6667500" cy="895315"/>
              <a:chOff x="0" y="2453621"/>
              <a:chExt cx="6667500" cy="895315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14A3AF18-631B-4D37-B8A6-6A5E4904E3A5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0F710A7B-B11B-4205-B5F6-DFE14BD650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F3B99A7-AF4E-4B7D-8A75-32807610CC10}"/>
                </a:ext>
              </a:extLst>
            </p:cNvPr>
            <p:cNvGrpSpPr/>
            <p:nvPr/>
          </p:nvGrpSpPr>
          <p:grpSpPr>
            <a:xfrm>
              <a:off x="-2" y="2046579"/>
              <a:ext cx="6667500" cy="895315"/>
              <a:chOff x="0" y="2453621"/>
              <a:chExt cx="6667500" cy="895315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3850F20-82EA-4F5D-8F10-7C0A32071F4C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236F76A0-C8A0-43A3-B241-D3AEF91E73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589BBB7-9ACE-44A9-8046-AD886922B419}"/>
              </a:ext>
            </a:extLst>
          </p:cNvPr>
          <p:cNvGrpSpPr/>
          <p:nvPr/>
        </p:nvGrpSpPr>
        <p:grpSpPr>
          <a:xfrm rot="5400000">
            <a:off x="-1" y="2405818"/>
            <a:ext cx="6667502" cy="1855862"/>
            <a:chOff x="-2" y="2046579"/>
            <a:chExt cx="6667502" cy="1855862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FF8DB3A-229E-46AD-AE13-4A3EB0476F39}"/>
                </a:ext>
              </a:extLst>
            </p:cNvPr>
            <p:cNvSpPr/>
            <p:nvPr/>
          </p:nvSpPr>
          <p:spPr>
            <a:xfrm flipV="1">
              <a:off x="0" y="2941894"/>
              <a:ext cx="666750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CE5119CD-1266-4E07-84AB-67DB8A86C5B5}"/>
                </a:ext>
              </a:extLst>
            </p:cNvPr>
            <p:cNvGrpSpPr/>
            <p:nvPr/>
          </p:nvGrpSpPr>
          <p:grpSpPr>
            <a:xfrm>
              <a:off x="-2" y="3007126"/>
              <a:ext cx="6667500" cy="895315"/>
              <a:chOff x="0" y="2453621"/>
              <a:chExt cx="6667500" cy="895315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175C7D6B-6E33-486F-A695-240519F04FB8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F2E52FA4-0557-47F1-89BC-D4579DD72D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7E8223E9-B3DE-41F1-97DE-BD2A542CCC72}"/>
                </a:ext>
              </a:extLst>
            </p:cNvPr>
            <p:cNvGrpSpPr/>
            <p:nvPr/>
          </p:nvGrpSpPr>
          <p:grpSpPr>
            <a:xfrm>
              <a:off x="-2" y="2046579"/>
              <a:ext cx="6667500" cy="895315"/>
              <a:chOff x="0" y="2453621"/>
              <a:chExt cx="6667500" cy="895315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2B12B1A4-016F-460A-BB4D-9A6945547612}"/>
                  </a:ext>
                </a:extLst>
              </p:cNvPr>
              <p:cNvSpPr/>
              <p:nvPr/>
            </p:nvSpPr>
            <p:spPr>
              <a:xfrm>
                <a:off x="0" y="2453621"/>
                <a:ext cx="6667500" cy="895315"/>
              </a:xfrm>
              <a:prstGeom prst="rect">
                <a:avLst/>
              </a:prstGeom>
              <a:solidFill>
                <a:srgbClr val="A4A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6BBABCD9-2FA5-492A-9ED7-3ADD5A288F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2901278"/>
                <a:ext cx="6667499" cy="0"/>
              </a:xfrm>
              <a:prstGeom prst="line">
                <a:avLst/>
              </a:prstGeom>
              <a:ln w="12700">
                <a:solidFill>
                  <a:srgbClr val="FEFFFF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2405816" y="2406940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F48492-E100-4F1B-BB51-A9EE554C0FB1}"/>
              </a:ext>
            </a:extLst>
          </p:cNvPr>
          <p:cNvSpPr/>
          <p:nvPr/>
        </p:nvSpPr>
        <p:spPr>
          <a:xfrm>
            <a:off x="2221651" y="2405258"/>
            <a:ext cx="181503" cy="1853622"/>
          </a:xfrm>
          <a:prstGeom prst="rect">
            <a:avLst/>
          </a:prstGeom>
          <a:pattFill prst="dkHorz">
            <a:fgClr>
              <a:srgbClr val="A4A4A3"/>
            </a:fgClr>
            <a:bgClr>
              <a:srgbClr val="FEFFF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A079580-C936-4E07-B5EF-4B11C74A48E4}"/>
              </a:ext>
            </a:extLst>
          </p:cNvPr>
          <p:cNvSpPr/>
          <p:nvPr/>
        </p:nvSpPr>
        <p:spPr>
          <a:xfrm>
            <a:off x="4264343" y="2405258"/>
            <a:ext cx="181503" cy="1853622"/>
          </a:xfrm>
          <a:prstGeom prst="rect">
            <a:avLst/>
          </a:prstGeom>
          <a:pattFill prst="dkHorz">
            <a:fgClr>
              <a:srgbClr val="A4A4A3"/>
            </a:fgClr>
            <a:bgClr>
              <a:srgbClr val="FEFFF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A75398-3B56-4575-A32B-3A467EB5B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40513" y="1381289"/>
            <a:ext cx="182896" cy="1859441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1FB37A3D-32EA-4FF7-9E4E-79826D066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40513" y="3420608"/>
            <a:ext cx="182896" cy="185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82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 rot="5400000">
            <a:off x="-1" y="0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2405816" y="2406940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7F7B5793-6050-48E8-A37D-4160C9454A15}"/>
              </a:ext>
            </a:extLst>
          </p:cNvPr>
          <p:cNvGrpSpPr/>
          <p:nvPr/>
        </p:nvGrpSpPr>
        <p:grpSpPr>
          <a:xfrm>
            <a:off x="9067798" y="1497"/>
            <a:ext cx="2408180" cy="1856423"/>
            <a:chOff x="-2" y="2405258"/>
            <a:chExt cx="2408180" cy="1856423"/>
          </a:xfrm>
        </p:grpSpPr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A43B6699-D855-41E5-9A08-BD882B649B64}"/>
                </a:ext>
              </a:extLst>
            </p:cNvPr>
            <p:cNvSpPr/>
            <p:nvPr/>
          </p:nvSpPr>
          <p:spPr>
            <a:xfrm>
              <a:off x="-2" y="3082669"/>
              <a:ext cx="2408180" cy="438052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C15F510-99FA-4C56-A635-94F6FFA7C9EF}"/>
                </a:ext>
              </a:extLst>
            </p:cNvPr>
            <p:cNvSpPr/>
            <p:nvPr/>
          </p:nvSpPr>
          <p:spPr>
            <a:xfrm flipV="1">
              <a:off x="1" y="3301134"/>
              <a:ext cx="2094148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D4F8045C-EDED-47B2-A95F-139F473993B7}"/>
                </a:ext>
              </a:extLst>
            </p:cNvPr>
            <p:cNvSpPr/>
            <p:nvPr/>
          </p:nvSpPr>
          <p:spPr>
            <a:xfrm>
              <a:off x="-2" y="3366366"/>
              <a:ext cx="2408180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AD7BF29A-A5AA-4B58-98BE-240AA8B91E4A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3814023"/>
              <a:ext cx="2096811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A5FF9D47-3139-4396-B49B-6BEB65629852}"/>
                </a:ext>
              </a:extLst>
            </p:cNvPr>
            <p:cNvSpPr/>
            <p:nvPr/>
          </p:nvSpPr>
          <p:spPr>
            <a:xfrm>
              <a:off x="-2" y="2405819"/>
              <a:ext cx="2408180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3691E3E-5D59-4E5A-AAF8-D5F3AA3A4DD6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2853476"/>
              <a:ext cx="2096811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BC69BEBC-5683-4C3C-91C6-D1F18B38F615}"/>
                </a:ext>
              </a:extLst>
            </p:cNvPr>
            <p:cNvSpPr/>
            <p:nvPr/>
          </p:nvSpPr>
          <p:spPr>
            <a:xfrm>
              <a:off x="2096809" y="2405258"/>
              <a:ext cx="181503" cy="1853622"/>
            </a:xfrm>
            <a:prstGeom prst="rect">
              <a:avLst/>
            </a:prstGeom>
            <a:pattFill prst="dkHorz">
              <a:fgClr>
                <a:srgbClr val="A4A4A3"/>
              </a:fgClr>
              <a:bgClr>
                <a:srgbClr val="FEFFFF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3" name="그림 122">
            <a:extLst>
              <a:ext uri="{FF2B5EF4-FFF2-40B4-BE49-F238E27FC236}">
                <a16:creationId xmlns:a16="http://schemas.microsoft.com/office/drawing/2014/main" id="{331A6CE8-B13A-4C78-9B94-410560FB0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6940"/>
            <a:ext cx="2414225" cy="1859441"/>
          </a:xfrm>
          <a:prstGeom prst="rect">
            <a:avLst/>
          </a:prstGeom>
        </p:spPr>
      </p:pic>
      <p:pic>
        <p:nvPicPr>
          <p:cNvPr id="124" name="그림 123">
            <a:extLst>
              <a:ext uri="{FF2B5EF4-FFF2-40B4-BE49-F238E27FC236}">
                <a16:creationId xmlns:a16="http://schemas.microsoft.com/office/drawing/2014/main" id="{96F2AE4E-5DB7-42DA-81D4-F7B6E77A5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252661" y="2406940"/>
            <a:ext cx="2414225" cy="1859441"/>
          </a:xfrm>
          <a:prstGeom prst="rect">
            <a:avLst/>
          </a:prstGeom>
        </p:spPr>
      </p:pic>
      <p:pic>
        <p:nvPicPr>
          <p:cNvPr id="125" name="그림 124">
            <a:extLst>
              <a:ext uri="{FF2B5EF4-FFF2-40B4-BE49-F238E27FC236}">
                <a16:creationId xmlns:a16="http://schemas.microsoft.com/office/drawing/2014/main" id="{ECD6519C-3BC5-4716-B77C-1DC7C77E4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126637" y="278889"/>
            <a:ext cx="2414225" cy="1859441"/>
          </a:xfrm>
          <a:prstGeom prst="rect">
            <a:avLst/>
          </a:prstGeom>
        </p:spPr>
      </p:pic>
      <p:pic>
        <p:nvPicPr>
          <p:cNvPr id="126" name="그림 125">
            <a:extLst>
              <a:ext uri="{FF2B5EF4-FFF2-40B4-BE49-F238E27FC236}">
                <a16:creationId xmlns:a16="http://schemas.microsoft.com/office/drawing/2014/main" id="{F1B37C0F-7465-4CF4-A83C-CC8A73AF2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V="1">
            <a:off x="2126637" y="4524114"/>
            <a:ext cx="2414225" cy="185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694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3AD2433-17FB-4449-A109-CDAAC368786E}"/>
              </a:ext>
            </a:extLst>
          </p:cNvPr>
          <p:cNvSpPr/>
          <p:nvPr/>
        </p:nvSpPr>
        <p:spPr>
          <a:xfrm>
            <a:off x="2976563" y="-188579"/>
            <a:ext cx="6667500" cy="6667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2A1888-0D62-4668-B59E-86513271169D}"/>
              </a:ext>
            </a:extLst>
          </p:cNvPr>
          <p:cNvSpPr/>
          <p:nvPr/>
        </p:nvSpPr>
        <p:spPr>
          <a:xfrm>
            <a:off x="7527833" y="3145171"/>
            <a:ext cx="1855866" cy="1853622"/>
          </a:xfrm>
          <a:prstGeom prst="rect">
            <a:avLst/>
          </a:prstGeom>
          <a:solidFill>
            <a:srgbClr val="A4A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862DA3-1FB3-413F-9E25-D31150222875}"/>
              </a:ext>
            </a:extLst>
          </p:cNvPr>
          <p:cNvGrpSpPr/>
          <p:nvPr/>
        </p:nvGrpSpPr>
        <p:grpSpPr>
          <a:xfrm>
            <a:off x="-201999" y="2595760"/>
            <a:ext cx="3178563" cy="1905000"/>
            <a:chOff x="-201999" y="2595760"/>
            <a:chExt cx="3178563" cy="190500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4A3AF18-631B-4D37-B8A6-6A5E4904E3A5}"/>
                </a:ext>
              </a:extLst>
            </p:cNvPr>
            <p:cNvSpPr/>
            <p:nvPr/>
          </p:nvSpPr>
          <p:spPr>
            <a:xfrm>
              <a:off x="-201999" y="3494436"/>
              <a:ext cx="3178562" cy="960547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F710A7B-B11B-4205-B5F6-DFE14BD65018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4007325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3850F20-82EA-4F5D-8F10-7C0A32071F4C}"/>
                </a:ext>
              </a:extLst>
            </p:cNvPr>
            <p:cNvSpPr/>
            <p:nvPr/>
          </p:nvSpPr>
          <p:spPr>
            <a:xfrm>
              <a:off x="-201999" y="2599121"/>
              <a:ext cx="3178562" cy="895315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36F76A0-C8A0-43A3-B241-D3AEF91E733E}"/>
                </a:ext>
              </a:extLst>
            </p:cNvPr>
            <p:cNvCxnSpPr>
              <a:cxnSpLocks/>
            </p:cNvCxnSpPr>
            <p:nvPr/>
          </p:nvCxnSpPr>
          <p:spPr>
            <a:xfrm>
              <a:off x="-201999" y="3046778"/>
              <a:ext cx="3178562" cy="0"/>
            </a:xfrm>
            <a:prstGeom prst="line">
              <a:avLst/>
            </a:prstGeom>
            <a:ln w="12700">
              <a:solidFill>
                <a:srgbClr val="FEFFF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68490EF-1EC5-4F7F-9E12-1C5C3953B0AB}"/>
                </a:ext>
              </a:extLst>
            </p:cNvPr>
            <p:cNvSpPr/>
            <p:nvPr/>
          </p:nvSpPr>
          <p:spPr>
            <a:xfrm flipV="1">
              <a:off x="-201996" y="3494436"/>
              <a:ext cx="3178560" cy="67594"/>
            </a:xfrm>
            <a:prstGeom prst="rect">
              <a:avLst/>
            </a:prstGeom>
            <a:solidFill>
              <a:srgbClr val="E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04193DC-2571-4C5C-8D26-A884D15E6E08}"/>
                </a:ext>
              </a:extLst>
            </p:cNvPr>
            <p:cNvSpPr/>
            <p:nvPr/>
          </p:nvSpPr>
          <p:spPr>
            <a:xfrm>
              <a:off x="1852152" y="2599041"/>
              <a:ext cx="414472" cy="1857600"/>
            </a:xfrm>
            <a:prstGeom prst="rect">
              <a:avLst/>
            </a:prstGeom>
            <a:solidFill>
              <a:srgbClr val="A4A4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D096058A-ECC5-4E11-842B-CE643CFA7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2152" y="2595760"/>
              <a:ext cx="190500" cy="1905000"/>
            </a:xfrm>
            <a:prstGeom prst="rect">
              <a:avLst/>
            </a:prstGeom>
          </p:spPr>
        </p:pic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68ECB6CC-7C66-4B19-A1E2-2CBE154C8BC7}"/>
                </a:ext>
              </a:extLst>
            </p:cNvPr>
            <p:cNvCxnSpPr>
              <a:cxnSpLocks/>
            </p:cNvCxnSpPr>
            <p:nvPr/>
          </p:nvCxnSpPr>
          <p:spPr>
            <a:xfrm>
              <a:off x="1836912" y="3559667"/>
              <a:ext cx="0" cy="896400"/>
            </a:xfrm>
            <a:prstGeom prst="line">
              <a:avLst/>
            </a:prstGeom>
            <a:ln w="28575">
              <a:solidFill>
                <a:srgbClr val="FEFFFF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120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81</Words>
  <Application>Microsoft Office PowerPoint</Application>
  <PresentationFormat>와이드스크린</PresentationFormat>
  <Paragraphs>41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23</vt:i4>
      </vt:variant>
    </vt:vector>
  </HeadingPairs>
  <TitlesOfParts>
    <vt:vector size="31" baseType="lpstr">
      <vt:lpstr>Noto Sans CJK KR Medium</vt:lpstr>
      <vt:lpstr>닉스곤체 M 2.0</vt:lpstr>
      <vt:lpstr>맑은 고딕</vt:lpstr>
      <vt:lpstr>에스코어 드림 7 ExtraBold</vt:lpstr>
      <vt:lpstr>Arial</vt:lpstr>
      <vt:lpstr>Ethnocentric Rg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이규현</dc:creator>
  <cp:lastModifiedBy>이규현</cp:lastModifiedBy>
  <cp:revision>30</cp:revision>
  <dcterms:created xsi:type="dcterms:W3CDTF">2020-10-07T05:32:40Z</dcterms:created>
  <dcterms:modified xsi:type="dcterms:W3CDTF">2020-11-25T06:39:05Z</dcterms:modified>
</cp:coreProperties>
</file>

<file path=docProps/thumbnail.jpeg>
</file>